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63" r:id="rId4"/>
    <p:sldId id="265" r:id="rId5"/>
    <p:sldId id="257" r:id="rId6"/>
    <p:sldId id="258" r:id="rId7"/>
    <p:sldId id="262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5C5611-15CC-0355-031B-181C8096010D}" v="48" dt="2025-02-13T20:32:47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00017-46B8-4E7D-8D2A-34EB05361803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7A443-5DBA-4B84-B3CC-D5565DEE786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2522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7A443-5DBA-4B84-B3CC-D5565DEE786A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787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A3B2-B630-B53B-F95C-517D3631B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34958-64E0-8D56-D3A0-DE99CA8C0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742A7-7504-8BA9-65A4-EE333E407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D489-1BC3-46D8-8A2A-FD6AA451E353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CDF5-4051-2DF3-A802-BD44D00E3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DA90D-B54D-AFDE-AD8D-5DF7207E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8B2-B802-485C-B935-39049594CC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95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C1BBA-D090-2C08-5219-45DE02EB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DECB8-B18A-A942-9A73-FD6DA8476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018C3-767A-EF9A-D68E-E4C445C74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D489-1BC3-46D8-8A2A-FD6AA451E353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B045B-0DCB-29A1-0F50-6EE943FBC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4D3AF-92B6-EEB2-26D6-CF630401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8B2-B802-485C-B935-39049594CC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698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77532B-15D3-F3D0-380F-7E413BB8A7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2BCF2-5508-09B6-D0B7-1E34C6BDE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1D437-E8B2-9718-CEA0-7B803D7F2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D489-1BC3-46D8-8A2A-FD6AA451E353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4734A-8DB4-F958-6162-5C5AC8166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CC230-7EBF-2932-F8EF-AC3111391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8B2-B802-485C-B935-39049594CC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677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06DFF-B484-725A-C1E6-E98E5A3D4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3E8B4-5F21-F6E4-D71C-88A22CBE9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7BD33-0D74-F044-B988-8CDAD6F65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D489-1BC3-46D8-8A2A-FD6AA451E353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08894-C96E-3C90-F72D-FDCD5FE80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77E9E-479E-33E3-A649-FD9487834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8B2-B802-485C-B935-39049594CC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013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E92C-614A-89AD-B68D-CD588ED6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15E1E-A790-0D21-B73E-5FAA421C2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F7C27-68D3-CC07-ACA3-E349459B0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D489-1BC3-46D8-8A2A-FD6AA451E353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C3845-8284-9965-474B-B0761367E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585C9-C38A-1769-9E36-FBC1FC1D0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8B2-B802-485C-B935-39049594CC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26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A4FEB-6FD8-6EE8-205A-CDDB38C28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2A89A-3D99-FE3D-CCE7-ED22C4F51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61F81-13E2-E9FD-F095-7FA732EB4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85A3A-4EEB-11C4-EEC8-96CE2778B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D489-1BC3-46D8-8A2A-FD6AA451E353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D55EA-1290-BFCE-0D47-77BD28B9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67B78-7405-CFF2-A2CA-3B5EB250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8B2-B802-485C-B935-39049594CC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0739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C78B-6803-DDB8-FD70-416C67DA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84E35-CBF0-143B-89F2-0EDF7C099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69F99-E2DC-5347-D262-16B4E6EF8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769CE2-7F51-5FE3-0F9E-B6EE4C442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74E248-DCCA-724B-D645-956BA692A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315D8-F90D-14BC-8B59-4AD5C395D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D489-1BC3-46D8-8A2A-FD6AA451E353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249BA-CDA0-668E-B756-0B42A99C6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3847C7-BC24-F20F-8055-6127266EE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8B2-B802-485C-B935-39049594CC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7126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B473-7C99-123E-27B9-4D2F83B0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44AC85-4207-2220-2414-6A6E8C57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D489-1BC3-46D8-8A2A-FD6AA451E353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4592A-1A17-CACA-F2AC-4A34125C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EFB04-5B8E-8894-08CA-0B978057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8B2-B802-485C-B935-39049594CC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218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BE2C81-C59B-D71E-7F9D-1A22127E7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D489-1BC3-46D8-8A2A-FD6AA451E353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406D3-F4CF-FA76-E87F-D9D42693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81F5B-B68C-624B-CA79-3ED8AEB3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8B2-B802-485C-B935-39049594CC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296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18130-8159-DEBA-4124-179F6793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33B3A-8FD3-FEB4-1C74-BE69C6BB7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E583E-E894-9634-0C64-83671A923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0C626-CB9B-1D0F-7F1D-98013F1EB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D489-1BC3-46D8-8A2A-FD6AA451E353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EC824B-0625-CBD7-8719-E612491B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A914D-AE54-0AE2-FC69-316A437C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8B2-B802-485C-B935-39049594CC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289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51EFE-F8E5-A532-1480-2D1BC385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3702A3-795A-6DCA-B2D4-81C5CCBC50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B7928-879E-7165-0D7C-2B5300870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EBA82-59B3-344F-49FD-AFE5063A9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D489-1BC3-46D8-8A2A-FD6AA451E353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D7635-7465-33C0-1586-7EF2EF042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3BDF6-CE86-3EDC-083E-24923B66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8B2-B802-485C-B935-39049594CC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8862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602AD4-08BE-F7FC-E6E9-A3A18F838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95D4D-A6A6-CC0C-5ADE-6EDB8915A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6940F-B9A1-54C6-D69F-C25600852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06D489-1BC3-46D8-8A2A-FD6AA451E353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3F9B-9514-0F49-89CF-A2EE39182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C011D-7382-CB4D-DC34-D47AFBC33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3628B2-B802-485C-B935-39049594CC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766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97394-B70C-7765-5992-C3C81ACFD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Case of the month</a:t>
            </a:r>
            <a:br>
              <a:rPr lang="en-CA" dirty="0"/>
            </a:br>
            <a:r>
              <a:rPr lang="en-CA" dirty="0"/>
              <a:t>Feb.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E2277-4DF4-163F-BA0B-318445915F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/>
              <a:t>Dilshad Dhaliwal, MD-PGY3 resident</a:t>
            </a:r>
          </a:p>
          <a:p>
            <a:r>
              <a:rPr lang="en-CA" dirty="0"/>
              <a:t>Celia Marginean, MD-Program Director</a:t>
            </a:r>
          </a:p>
        </p:txBody>
      </p:sp>
    </p:spTree>
    <p:extLst>
      <p:ext uri="{BB962C8B-B14F-4D97-AF65-F5344CB8AC3E}">
        <p14:creationId xmlns:p14="http://schemas.microsoft.com/office/powerpoint/2010/main" val="852398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ink and purple blot&#10;&#10;Description automatically generated">
            <a:extLst>
              <a:ext uri="{FF2B5EF4-FFF2-40B4-BE49-F238E27FC236}">
                <a16:creationId xmlns:a16="http://schemas.microsoft.com/office/drawing/2014/main" id="{DD821062-99D4-0778-A3E9-74E4E3AC6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84" y="211471"/>
            <a:ext cx="10029207" cy="656523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0860A40-38F7-3E05-1275-E3E0DFFB09AA}"/>
              </a:ext>
            </a:extLst>
          </p:cNvPr>
          <p:cNvSpPr/>
          <p:nvPr/>
        </p:nvSpPr>
        <p:spPr>
          <a:xfrm rot="1926589" flipV="1">
            <a:off x="3913940" y="2772383"/>
            <a:ext cx="465936" cy="10598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3533C26-F3E3-406D-1FBC-E684DA5456C2}"/>
              </a:ext>
            </a:extLst>
          </p:cNvPr>
          <p:cNvSpPr/>
          <p:nvPr/>
        </p:nvSpPr>
        <p:spPr>
          <a:xfrm rot="1984152">
            <a:off x="4769975" y="2198451"/>
            <a:ext cx="465936" cy="1406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099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9F5A89-948E-830B-1BB0-2C9515277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8199" y="-146128"/>
            <a:ext cx="10216047" cy="6845590"/>
          </a:xfr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07AF7368-85F2-98E5-FC18-D7F2B24F6A8E}"/>
              </a:ext>
            </a:extLst>
          </p:cNvPr>
          <p:cNvSpPr/>
          <p:nvPr/>
        </p:nvSpPr>
        <p:spPr>
          <a:xfrm rot="1926589" flipV="1">
            <a:off x="2385661" y="1591126"/>
            <a:ext cx="465936" cy="1950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66ABDEA1-910C-024D-1BB3-19E87EAB3FC2}"/>
              </a:ext>
            </a:extLst>
          </p:cNvPr>
          <p:cNvSpPr/>
          <p:nvPr/>
        </p:nvSpPr>
        <p:spPr>
          <a:xfrm rot="9931471" flipV="1">
            <a:off x="8125277" y="360481"/>
            <a:ext cx="465936" cy="2057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8043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speckled surface&#10;&#10;Description automatically generated">
            <a:extLst>
              <a:ext uri="{FF2B5EF4-FFF2-40B4-BE49-F238E27FC236}">
                <a16:creationId xmlns:a16="http://schemas.microsoft.com/office/drawing/2014/main" id="{C7A55ACD-00C6-9B23-191D-480A66BA2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64" y="107083"/>
            <a:ext cx="10219118" cy="660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85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9874E5-B9EF-0C37-84E1-9404D0B25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61" y="133643"/>
            <a:ext cx="9841053" cy="5788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770383-B744-47C6-4216-050E9E9E947E}"/>
              </a:ext>
            </a:extLst>
          </p:cNvPr>
          <p:cNvSpPr txBox="1"/>
          <p:nvPr/>
        </p:nvSpPr>
        <p:spPr>
          <a:xfrm>
            <a:off x="1002890" y="5934670"/>
            <a:ext cx="1118911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The tumor is composed of sheets of spindle cells, admixed with epithelioid cells and numerous multinucleated osteoclast like giant cells. </a:t>
            </a:r>
          </a:p>
          <a:p>
            <a:endParaRPr lang="en-CA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EA4CF12-E009-86A6-3D82-D20C13FAE058}"/>
              </a:ext>
            </a:extLst>
          </p:cNvPr>
          <p:cNvSpPr/>
          <p:nvPr/>
        </p:nvSpPr>
        <p:spPr>
          <a:xfrm>
            <a:off x="6004887" y="2100700"/>
            <a:ext cx="465936" cy="1805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812E2E0-06CF-F98C-34C0-5E65073A3248}"/>
              </a:ext>
            </a:extLst>
          </p:cNvPr>
          <p:cNvSpPr/>
          <p:nvPr/>
        </p:nvSpPr>
        <p:spPr>
          <a:xfrm>
            <a:off x="6122119" y="3617666"/>
            <a:ext cx="465936" cy="1805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5727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sand&#10;&#10;Description automatically generated">
            <a:extLst>
              <a:ext uri="{FF2B5EF4-FFF2-40B4-BE49-F238E27FC236}">
                <a16:creationId xmlns:a16="http://schemas.microsoft.com/office/drawing/2014/main" id="{FDE85298-5D90-5241-DD2A-28D1C6040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0" y="65348"/>
            <a:ext cx="8928161" cy="6681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B37023-16E0-FFB2-B736-F462AF1E7BF1}"/>
              </a:ext>
            </a:extLst>
          </p:cNvPr>
          <p:cNvSpPr txBox="1"/>
          <p:nvPr/>
        </p:nvSpPr>
        <p:spPr>
          <a:xfrm>
            <a:off x="8370299" y="279000"/>
            <a:ext cx="9829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Vimentin</a:t>
            </a:r>
          </a:p>
        </p:txBody>
      </p:sp>
    </p:spTree>
    <p:extLst>
      <p:ext uri="{BB962C8B-B14F-4D97-AF65-F5344CB8AC3E}">
        <p14:creationId xmlns:p14="http://schemas.microsoft.com/office/powerpoint/2010/main" val="2526020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rown marbled surface&#10;&#10;Description automatically generated">
            <a:extLst>
              <a:ext uri="{FF2B5EF4-FFF2-40B4-BE49-F238E27FC236}">
                <a16:creationId xmlns:a16="http://schemas.microsoft.com/office/drawing/2014/main" id="{248802C1-196A-399D-675B-4D5124A31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99" y="99271"/>
            <a:ext cx="9747114" cy="6482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10DB1A-CF1C-0190-716F-A3E0C5D9929B}"/>
              </a:ext>
            </a:extLst>
          </p:cNvPr>
          <p:cNvSpPr txBox="1"/>
          <p:nvPr/>
        </p:nvSpPr>
        <p:spPr>
          <a:xfrm>
            <a:off x="9690695" y="404222"/>
            <a:ext cx="64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CK7</a:t>
            </a:r>
          </a:p>
        </p:txBody>
      </p:sp>
    </p:spTree>
    <p:extLst>
      <p:ext uri="{BB962C8B-B14F-4D97-AF65-F5344CB8AC3E}">
        <p14:creationId xmlns:p14="http://schemas.microsoft.com/office/powerpoint/2010/main" val="4274006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7928B4-558D-E457-D48E-A385F6808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172" y="143214"/>
            <a:ext cx="10156573" cy="62680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9932A3-40D7-15AF-96A0-3E79DAD4FC6E}"/>
              </a:ext>
            </a:extLst>
          </p:cNvPr>
          <p:cNvSpPr txBox="1"/>
          <p:nvPr/>
        </p:nvSpPr>
        <p:spPr>
          <a:xfrm>
            <a:off x="9663807" y="250589"/>
            <a:ext cx="825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CD68</a:t>
            </a:r>
          </a:p>
        </p:txBody>
      </p:sp>
    </p:spTree>
    <p:extLst>
      <p:ext uri="{BB962C8B-B14F-4D97-AF65-F5344CB8AC3E}">
        <p14:creationId xmlns:p14="http://schemas.microsoft.com/office/powerpoint/2010/main" val="3729137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45</Words>
  <Application>Microsoft Office PowerPoint</Application>
  <PresentationFormat>Widescreen</PresentationFormat>
  <Paragraphs>8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Case of the month Feb.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Dilshad Dhaliwal</dc:creator>
  <cp:lastModifiedBy>Marginean, Celia</cp:lastModifiedBy>
  <cp:revision>19</cp:revision>
  <dcterms:created xsi:type="dcterms:W3CDTF">2025-01-26T17:44:52Z</dcterms:created>
  <dcterms:modified xsi:type="dcterms:W3CDTF">2025-02-13T20:36:56Z</dcterms:modified>
</cp:coreProperties>
</file>