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1" r:id="rId3"/>
    <p:sldId id="277" r:id="rId4"/>
    <p:sldId id="259" r:id="rId5"/>
    <p:sldId id="262" r:id="rId6"/>
    <p:sldId id="267" r:id="rId7"/>
    <p:sldId id="282" r:id="rId8"/>
    <p:sldId id="279"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B62314-9237-6EF1-DA0F-A0A309F1E142}" v="2" dt="2025-04-24T16:59:29.827"/>
    <p1510:client id="{1BDF3549-F856-6ABE-868D-01B3FF33FA27}" v="2" dt="2025-04-23T15:19:01.583"/>
    <p1510:client id="{43546CB5-35B3-3122-99E9-7F117464863C}" v="110" dt="2025-04-24T06:08:07.093"/>
    <p1510:client id="{5D48CCE3-98CE-1AEF-D74C-604B86C3A4FE}" v="549" dt="2025-04-24T23:26:31.450"/>
    <p1510:client id="{669C4437-7D00-661A-1ECA-A0B8A6310C2C}" v="173" dt="2025-04-24T15:22:30.278"/>
    <p1510:client id="{91F043C6-839D-22C3-D6CB-D57942F1F4FA}" v="79" dt="2025-04-24T20:09:56.208"/>
    <p1510:client id="{A1F46DA4-BD9E-223B-EE25-5E5113E7ADF9}" v="15" dt="2025-04-24T17:18:17.559"/>
    <p1510:client id="{C7C4DD5E-4C12-6663-E8AA-48BA07272027}" v="181" dt="2025-04-24T21:35:33.953"/>
    <p1510:client id="{CD0A2C8D-1392-0248-562C-63C45BAC7C8B}" v="33" dt="2025-04-23T23:59:06.935"/>
    <p1510:client id="{E6C52FAF-D3DE-A7EA-BE9B-4052B752D7AE}" v="578" dt="2025-04-23T16:42:58.872"/>
    <p1510:client id="{EFAF77CC-36EE-BA56-70DE-FF58162592FE}" v="103" dt="2025-04-24T14:25:57.528"/>
    <p1510:client id="{F812F9CC-1FD1-D08A-8704-C81E2004AFD1}" v="9" dt="2025-04-23T21:11:24.120"/>
    <p1510:client id="{FCD3000D-0934-593F-F105-E031C85F9584}" v="831" dt="2025-04-24T05:42:00.3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taliya, Sonalben L" userId="S::u250266@bcm.edu::40140ba4-18e5-4496-9efc-595c9072329b" providerId="AD" clId="Web-{43546CB5-35B3-3122-99E9-7F117464863C}"/>
    <pc:docChg chg="modSld">
      <pc:chgData name="Italiya, Sonalben L" userId="S::u250266@bcm.edu::40140ba4-18e5-4496-9efc-595c9072329b" providerId="AD" clId="Web-{43546CB5-35B3-3122-99E9-7F117464863C}" dt="2025-04-24T06:08:06.796" v="57" actId="20577"/>
      <pc:docMkLst>
        <pc:docMk/>
      </pc:docMkLst>
      <pc:sldChg chg="modSp">
        <pc:chgData name="Italiya, Sonalben L" userId="S::u250266@bcm.edu::40140ba4-18e5-4496-9efc-595c9072329b" providerId="AD" clId="Web-{43546CB5-35B3-3122-99E9-7F117464863C}" dt="2025-04-24T06:08:06.796" v="57" actId="20577"/>
        <pc:sldMkLst>
          <pc:docMk/>
          <pc:sldMk cId="2179646626" sldId="259"/>
        </pc:sldMkLst>
        <pc:spChg chg="mod">
          <ac:chgData name="Italiya, Sonalben L" userId="S::u250266@bcm.edu::40140ba4-18e5-4496-9efc-595c9072329b" providerId="AD" clId="Web-{43546CB5-35B3-3122-99E9-7F117464863C}" dt="2025-04-24T06:08:06.796" v="57" actId="20577"/>
          <ac:spMkLst>
            <pc:docMk/>
            <pc:sldMk cId="2179646626" sldId="259"/>
            <ac:spMk id="7" creationId="{29AB5F53-65D4-5FFB-6EBE-F35DE2DB5F34}"/>
          </ac:spMkLst>
        </pc:spChg>
      </pc:sldChg>
      <pc:sldChg chg="modSp">
        <pc:chgData name="Italiya, Sonalben L" userId="S::u250266@bcm.edu::40140ba4-18e5-4496-9efc-595c9072329b" providerId="AD" clId="Web-{43546CB5-35B3-3122-99E9-7F117464863C}" dt="2025-04-24T05:50:04.116" v="6" actId="20577"/>
        <pc:sldMkLst>
          <pc:docMk/>
          <pc:sldMk cId="2512724028" sldId="277"/>
        </pc:sldMkLst>
        <pc:spChg chg="mod">
          <ac:chgData name="Italiya, Sonalben L" userId="S::u250266@bcm.edu::40140ba4-18e5-4496-9efc-595c9072329b" providerId="AD" clId="Web-{43546CB5-35B3-3122-99E9-7F117464863C}" dt="2025-04-24T05:50:04.116" v="6" actId="20577"/>
          <ac:spMkLst>
            <pc:docMk/>
            <pc:sldMk cId="2512724028" sldId="277"/>
            <ac:spMk id="2" creationId="{F5F64092-7701-48DA-6571-0412ED59C374}"/>
          </ac:spMkLst>
        </pc:spChg>
      </pc:sldChg>
    </pc:docChg>
  </pc:docChgLst>
  <pc:docChgLst>
    <pc:chgData name="Jain, Shilpa" userId="S::shilpaj@bcm.edu::338b2aee-85d1-4cb9-8210-1c415a992d9f" providerId="AD" clId="Web-{C7C4DD5E-4C12-6663-E8AA-48BA07272027}"/>
    <pc:docChg chg="addSld modSld sldOrd">
      <pc:chgData name="Jain, Shilpa" userId="S::shilpaj@bcm.edu::338b2aee-85d1-4cb9-8210-1c415a992d9f" providerId="AD" clId="Web-{C7C4DD5E-4C12-6663-E8AA-48BA07272027}" dt="2025-04-24T21:35:36.312" v="156"/>
      <pc:docMkLst>
        <pc:docMk/>
      </pc:docMkLst>
      <pc:sldChg chg="modSp">
        <pc:chgData name="Jain, Shilpa" userId="S::shilpaj@bcm.edu::338b2aee-85d1-4cb9-8210-1c415a992d9f" providerId="AD" clId="Web-{C7C4DD5E-4C12-6663-E8AA-48BA07272027}" dt="2025-04-24T21:31:58.618" v="120" actId="20577"/>
        <pc:sldMkLst>
          <pc:docMk/>
          <pc:sldMk cId="2179646626" sldId="259"/>
        </pc:sldMkLst>
        <pc:spChg chg="mod">
          <ac:chgData name="Jain, Shilpa" userId="S::shilpaj@bcm.edu::338b2aee-85d1-4cb9-8210-1c415a992d9f" providerId="AD" clId="Web-{C7C4DD5E-4C12-6663-E8AA-48BA07272027}" dt="2025-04-24T21:31:58.618" v="120" actId="20577"/>
          <ac:spMkLst>
            <pc:docMk/>
            <pc:sldMk cId="2179646626" sldId="259"/>
            <ac:spMk id="7" creationId="{29AB5F53-65D4-5FFB-6EBE-F35DE2DB5F34}"/>
          </ac:spMkLst>
        </pc:spChg>
        <pc:spChg chg="mod">
          <ac:chgData name="Jain, Shilpa" userId="S::shilpaj@bcm.edu::338b2aee-85d1-4cb9-8210-1c415a992d9f" providerId="AD" clId="Web-{C7C4DD5E-4C12-6663-E8AA-48BA07272027}" dt="2025-04-24T21:31:23.507" v="111"/>
          <ac:spMkLst>
            <pc:docMk/>
            <pc:sldMk cId="2179646626" sldId="259"/>
            <ac:spMk id="9" creationId="{F552127A-7883-C9E7-A9F0-E59D0A68746E}"/>
          </ac:spMkLst>
        </pc:spChg>
        <pc:spChg chg="mod">
          <ac:chgData name="Jain, Shilpa" userId="S::shilpaj@bcm.edu::338b2aee-85d1-4cb9-8210-1c415a992d9f" providerId="AD" clId="Web-{C7C4DD5E-4C12-6663-E8AA-48BA07272027}" dt="2025-04-24T21:31:40.804" v="114"/>
          <ac:spMkLst>
            <pc:docMk/>
            <pc:sldMk cId="2179646626" sldId="259"/>
            <ac:spMk id="10" creationId="{B72D1B83-1BA0-2230-56FD-2F0B185120EF}"/>
          </ac:spMkLst>
        </pc:spChg>
        <pc:spChg chg="mod">
          <ac:chgData name="Jain, Shilpa" userId="S::shilpaj@bcm.edu::338b2aee-85d1-4cb9-8210-1c415a992d9f" providerId="AD" clId="Web-{C7C4DD5E-4C12-6663-E8AA-48BA07272027}" dt="2025-04-24T21:31:32.398" v="113"/>
          <ac:spMkLst>
            <pc:docMk/>
            <pc:sldMk cId="2179646626" sldId="259"/>
            <ac:spMk id="11" creationId="{5C9D10F6-D075-AC79-03D4-3817B9A43D74}"/>
          </ac:spMkLst>
        </pc:spChg>
        <pc:spChg chg="mod">
          <ac:chgData name="Jain, Shilpa" userId="S::shilpaj@bcm.edu::338b2aee-85d1-4cb9-8210-1c415a992d9f" providerId="AD" clId="Web-{C7C4DD5E-4C12-6663-E8AA-48BA07272027}" dt="2025-04-24T21:31:29.228" v="112"/>
          <ac:spMkLst>
            <pc:docMk/>
            <pc:sldMk cId="2179646626" sldId="259"/>
            <ac:spMk id="12" creationId="{2981805B-6612-B8FE-5E73-46C539013181}"/>
          </ac:spMkLst>
        </pc:spChg>
        <pc:picChg chg="mod">
          <ac:chgData name="Jain, Shilpa" userId="S::shilpaj@bcm.edu::338b2aee-85d1-4cb9-8210-1c415a992d9f" providerId="AD" clId="Web-{C7C4DD5E-4C12-6663-E8AA-48BA07272027}" dt="2025-04-24T21:31:04.444" v="107" actId="1076"/>
          <ac:picMkLst>
            <pc:docMk/>
            <pc:sldMk cId="2179646626" sldId="259"/>
            <ac:picMk id="4" creationId="{0BC18BA9-CED1-2DF9-841B-65988D1653F2}"/>
          </ac:picMkLst>
        </pc:picChg>
        <pc:picChg chg="mod">
          <ac:chgData name="Jain, Shilpa" userId="S::shilpaj@bcm.edu::338b2aee-85d1-4cb9-8210-1c415a992d9f" providerId="AD" clId="Web-{C7C4DD5E-4C12-6663-E8AA-48BA07272027}" dt="2025-04-24T21:31:13.382" v="108" actId="1076"/>
          <ac:picMkLst>
            <pc:docMk/>
            <pc:sldMk cId="2179646626" sldId="259"/>
            <ac:picMk id="5" creationId="{11EAA621-EBBC-D926-516F-F20DAD843BA7}"/>
          </ac:picMkLst>
        </pc:picChg>
      </pc:sldChg>
      <pc:sldChg chg="delSp modSp">
        <pc:chgData name="Jain, Shilpa" userId="S::shilpaj@bcm.edu::338b2aee-85d1-4cb9-8210-1c415a992d9f" providerId="AD" clId="Web-{C7C4DD5E-4C12-6663-E8AA-48BA07272027}" dt="2025-04-24T21:26:27.872" v="69" actId="20577"/>
        <pc:sldMkLst>
          <pc:docMk/>
          <pc:sldMk cId="1991923993" sldId="261"/>
        </pc:sldMkLst>
        <pc:spChg chg="mod">
          <ac:chgData name="Jain, Shilpa" userId="S::shilpaj@bcm.edu::338b2aee-85d1-4cb9-8210-1c415a992d9f" providerId="AD" clId="Web-{C7C4DD5E-4C12-6663-E8AA-48BA07272027}" dt="2025-04-24T21:26:27.872" v="69" actId="20577"/>
          <ac:spMkLst>
            <pc:docMk/>
            <pc:sldMk cId="1991923993" sldId="261"/>
            <ac:spMk id="3" creationId="{531D55F3-6C0D-48F5-FE38-8356BD26D0D4}"/>
          </ac:spMkLst>
        </pc:spChg>
        <pc:spChg chg="del mod">
          <ac:chgData name="Jain, Shilpa" userId="S::shilpaj@bcm.edu::338b2aee-85d1-4cb9-8210-1c415a992d9f" providerId="AD" clId="Web-{C7C4DD5E-4C12-6663-E8AA-48BA07272027}" dt="2025-04-24T21:25:57.074" v="50"/>
          <ac:spMkLst>
            <pc:docMk/>
            <pc:sldMk cId="1991923993" sldId="261"/>
            <ac:spMk id="5" creationId="{E8CEBF19-DEC4-BF5D-EF3F-FAD29BE8C8E8}"/>
          </ac:spMkLst>
        </pc:spChg>
        <pc:picChg chg="mod">
          <ac:chgData name="Jain, Shilpa" userId="S::shilpaj@bcm.edu::338b2aee-85d1-4cb9-8210-1c415a992d9f" providerId="AD" clId="Web-{C7C4DD5E-4C12-6663-E8AA-48BA07272027}" dt="2025-04-24T21:26:13.872" v="54" actId="1076"/>
          <ac:picMkLst>
            <pc:docMk/>
            <pc:sldMk cId="1991923993" sldId="261"/>
            <ac:picMk id="4" creationId="{0FAF684B-6B42-381E-F7E7-F79E769EB183}"/>
          </ac:picMkLst>
        </pc:picChg>
      </pc:sldChg>
      <pc:sldChg chg="addSp delSp modSp">
        <pc:chgData name="Jain, Shilpa" userId="S::shilpaj@bcm.edu::338b2aee-85d1-4cb9-8210-1c415a992d9f" providerId="AD" clId="Web-{C7C4DD5E-4C12-6663-E8AA-48BA07272027}" dt="2025-04-24T21:35:05.827" v="147"/>
        <pc:sldMkLst>
          <pc:docMk/>
          <pc:sldMk cId="2832071356" sldId="262"/>
        </pc:sldMkLst>
        <pc:spChg chg="mod">
          <ac:chgData name="Jain, Shilpa" userId="S::shilpaj@bcm.edu::338b2aee-85d1-4cb9-8210-1c415a992d9f" providerId="AD" clId="Web-{C7C4DD5E-4C12-6663-E8AA-48BA07272027}" dt="2025-04-24T21:34:19.200" v="137" actId="20577"/>
          <ac:spMkLst>
            <pc:docMk/>
            <pc:sldMk cId="2832071356" sldId="262"/>
            <ac:spMk id="3" creationId="{1D20570D-DC6C-AAA2-EDB2-40BFC058C392}"/>
          </ac:spMkLst>
        </pc:spChg>
        <pc:spChg chg="del">
          <ac:chgData name="Jain, Shilpa" userId="S::shilpaj@bcm.edu::338b2aee-85d1-4cb9-8210-1c415a992d9f" providerId="AD" clId="Web-{C7C4DD5E-4C12-6663-E8AA-48BA07272027}" dt="2025-04-24T21:33:46.918" v="129"/>
          <ac:spMkLst>
            <pc:docMk/>
            <pc:sldMk cId="2832071356" sldId="262"/>
            <ac:spMk id="4" creationId="{FEF9F738-6ABC-B2F4-32FC-AACCB0E79AEE}"/>
          </ac:spMkLst>
        </pc:spChg>
        <pc:spChg chg="add mod">
          <ac:chgData name="Jain, Shilpa" userId="S::shilpaj@bcm.edu::338b2aee-85d1-4cb9-8210-1c415a992d9f" providerId="AD" clId="Web-{C7C4DD5E-4C12-6663-E8AA-48BA07272027}" dt="2025-04-24T21:35:05.827" v="147"/>
          <ac:spMkLst>
            <pc:docMk/>
            <pc:sldMk cId="2832071356" sldId="262"/>
            <ac:spMk id="7" creationId="{0A4F5747-0026-9F9B-F240-71A212DF2DDD}"/>
          </ac:spMkLst>
        </pc:spChg>
        <pc:picChg chg="add mod">
          <ac:chgData name="Jain, Shilpa" userId="S::shilpaj@bcm.edu::338b2aee-85d1-4cb9-8210-1c415a992d9f" providerId="AD" clId="Web-{C7C4DD5E-4C12-6663-E8AA-48BA07272027}" dt="2025-04-24T21:34:28.701" v="142" actId="1076"/>
          <ac:picMkLst>
            <pc:docMk/>
            <pc:sldMk cId="2832071356" sldId="262"/>
            <ac:picMk id="5" creationId="{0E74CD97-7D4D-C306-7FE8-7CC8E335D411}"/>
          </ac:picMkLst>
        </pc:picChg>
        <pc:picChg chg="del">
          <ac:chgData name="Jain, Shilpa" userId="S::shilpaj@bcm.edu::338b2aee-85d1-4cb9-8210-1c415a992d9f" providerId="AD" clId="Web-{C7C4DD5E-4C12-6663-E8AA-48BA07272027}" dt="2025-04-24T21:33:52.356" v="131"/>
          <ac:picMkLst>
            <pc:docMk/>
            <pc:sldMk cId="2832071356" sldId="262"/>
            <ac:picMk id="6" creationId="{2B958691-8AB7-2FEA-21E8-75B72032B382}"/>
          </ac:picMkLst>
        </pc:picChg>
      </pc:sldChg>
      <pc:sldChg chg="delSp modSp ord">
        <pc:chgData name="Jain, Shilpa" userId="S::shilpaj@bcm.edu::338b2aee-85d1-4cb9-8210-1c415a992d9f" providerId="AD" clId="Web-{C7C4DD5E-4C12-6663-E8AA-48BA07272027}" dt="2025-04-24T21:35:27.281" v="154" actId="1076"/>
        <pc:sldMkLst>
          <pc:docMk/>
          <pc:sldMk cId="3795469297" sldId="267"/>
        </pc:sldMkLst>
        <pc:spChg chg="del">
          <ac:chgData name="Jain, Shilpa" userId="S::shilpaj@bcm.edu::338b2aee-85d1-4cb9-8210-1c415a992d9f" providerId="AD" clId="Web-{C7C4DD5E-4C12-6663-E8AA-48BA07272027}" dt="2025-04-24T21:34:57.405" v="144"/>
          <ac:spMkLst>
            <pc:docMk/>
            <pc:sldMk cId="3795469297" sldId="267"/>
            <ac:spMk id="3" creationId="{0A4F5747-0026-9F9B-F240-71A212DF2DDD}"/>
          </ac:spMkLst>
        </pc:spChg>
        <pc:spChg chg="mod">
          <ac:chgData name="Jain, Shilpa" userId="S::shilpaj@bcm.edu::338b2aee-85d1-4cb9-8210-1c415a992d9f" providerId="AD" clId="Web-{C7C4DD5E-4C12-6663-E8AA-48BA07272027}" dt="2025-04-24T21:35:15.968" v="150" actId="1076"/>
          <ac:spMkLst>
            <pc:docMk/>
            <pc:sldMk cId="3795469297" sldId="267"/>
            <ac:spMk id="5" creationId="{ED034BC1-1FBF-58FA-31E2-B6E791F47C48}"/>
          </ac:spMkLst>
        </pc:spChg>
        <pc:spChg chg="mod">
          <ac:chgData name="Jain, Shilpa" userId="S::shilpaj@bcm.edu::338b2aee-85d1-4cb9-8210-1c415a992d9f" providerId="AD" clId="Web-{C7C4DD5E-4C12-6663-E8AA-48BA07272027}" dt="2025-04-24T21:35:27.281" v="154" actId="1076"/>
          <ac:spMkLst>
            <pc:docMk/>
            <pc:sldMk cId="3795469297" sldId="267"/>
            <ac:spMk id="7" creationId="{A566F823-374C-1C0D-B671-5C223F9F169E}"/>
          </ac:spMkLst>
        </pc:spChg>
        <pc:picChg chg="del">
          <ac:chgData name="Jain, Shilpa" userId="S::shilpaj@bcm.edu::338b2aee-85d1-4cb9-8210-1c415a992d9f" providerId="AD" clId="Web-{C7C4DD5E-4C12-6663-E8AA-48BA07272027}" dt="2025-04-24T21:34:02.528" v="134"/>
          <ac:picMkLst>
            <pc:docMk/>
            <pc:sldMk cId="3795469297" sldId="267"/>
            <ac:picMk id="2" creationId="{17A936F2-3A27-6DFC-7A70-5C899F66494A}"/>
          </ac:picMkLst>
        </pc:picChg>
        <pc:picChg chg="mod">
          <ac:chgData name="Jain, Shilpa" userId="S::shilpaj@bcm.edu::338b2aee-85d1-4cb9-8210-1c415a992d9f" providerId="AD" clId="Web-{C7C4DD5E-4C12-6663-E8AA-48BA07272027}" dt="2025-04-24T21:35:10.952" v="148" actId="1076"/>
          <ac:picMkLst>
            <pc:docMk/>
            <pc:sldMk cId="3795469297" sldId="267"/>
            <ac:picMk id="4" creationId="{FA3A6831-C4CD-50C8-F023-B66C508109C8}"/>
          </ac:picMkLst>
        </pc:picChg>
        <pc:picChg chg="mod">
          <ac:chgData name="Jain, Shilpa" userId="S::shilpaj@bcm.edu::338b2aee-85d1-4cb9-8210-1c415a992d9f" providerId="AD" clId="Web-{C7C4DD5E-4C12-6663-E8AA-48BA07272027}" dt="2025-04-24T21:35:17.030" v="151" actId="1076"/>
          <ac:picMkLst>
            <pc:docMk/>
            <pc:sldMk cId="3795469297" sldId="267"/>
            <ac:picMk id="6" creationId="{8BB2368E-8936-7B59-D3DD-8F3CD016C42B}"/>
          </ac:picMkLst>
        </pc:picChg>
        <pc:picChg chg="mod">
          <ac:chgData name="Jain, Shilpa" userId="S::shilpaj@bcm.edu::338b2aee-85d1-4cb9-8210-1c415a992d9f" providerId="AD" clId="Web-{C7C4DD5E-4C12-6663-E8AA-48BA07272027}" dt="2025-04-24T21:35:12.155" v="149" actId="1076"/>
          <ac:picMkLst>
            <pc:docMk/>
            <pc:sldMk cId="3795469297" sldId="267"/>
            <ac:picMk id="8" creationId="{EBE17A13-100B-C279-DED7-75E9CA70D766}"/>
          </ac:picMkLst>
        </pc:picChg>
        <pc:picChg chg="mod">
          <ac:chgData name="Jain, Shilpa" userId="S::shilpaj@bcm.edu::338b2aee-85d1-4cb9-8210-1c415a992d9f" providerId="AD" clId="Web-{C7C4DD5E-4C12-6663-E8AA-48BA07272027}" dt="2025-04-24T21:35:21.734" v="153" actId="1076"/>
          <ac:picMkLst>
            <pc:docMk/>
            <pc:sldMk cId="3795469297" sldId="267"/>
            <ac:picMk id="10" creationId="{EFB05270-AA21-191F-3C25-CA3973F88C4C}"/>
          </ac:picMkLst>
        </pc:picChg>
      </pc:sldChg>
      <pc:sldChg chg="modSp">
        <pc:chgData name="Jain, Shilpa" userId="S::shilpaj@bcm.edu::338b2aee-85d1-4cb9-8210-1c415a992d9f" providerId="AD" clId="Web-{C7C4DD5E-4C12-6663-E8AA-48BA07272027}" dt="2025-04-24T21:30:07.629" v="106" actId="20577"/>
        <pc:sldMkLst>
          <pc:docMk/>
          <pc:sldMk cId="2512724028" sldId="277"/>
        </pc:sldMkLst>
        <pc:spChg chg="mod">
          <ac:chgData name="Jain, Shilpa" userId="S::shilpaj@bcm.edu::338b2aee-85d1-4cb9-8210-1c415a992d9f" providerId="AD" clId="Web-{C7C4DD5E-4C12-6663-E8AA-48BA07272027}" dt="2025-04-24T21:30:07.629" v="106" actId="20577"/>
          <ac:spMkLst>
            <pc:docMk/>
            <pc:sldMk cId="2512724028" sldId="277"/>
            <ac:spMk id="2" creationId="{F5F64092-7701-48DA-6571-0412ED59C374}"/>
          </ac:spMkLst>
        </pc:spChg>
        <pc:spChg chg="mod">
          <ac:chgData name="Jain, Shilpa" userId="S::shilpaj@bcm.edu::338b2aee-85d1-4cb9-8210-1c415a992d9f" providerId="AD" clId="Web-{C7C4DD5E-4C12-6663-E8AA-48BA07272027}" dt="2025-04-24T21:27:48.094" v="82" actId="14100"/>
          <ac:spMkLst>
            <pc:docMk/>
            <pc:sldMk cId="2512724028" sldId="277"/>
            <ac:spMk id="4" creationId="{4F2F6086-8575-BD4A-E036-1854CF751F2C}"/>
          </ac:spMkLst>
        </pc:spChg>
        <pc:picChg chg="mod">
          <ac:chgData name="Jain, Shilpa" userId="S::shilpaj@bcm.edu::338b2aee-85d1-4cb9-8210-1c415a992d9f" providerId="AD" clId="Web-{C7C4DD5E-4C12-6663-E8AA-48BA07272027}" dt="2025-04-24T21:26:48.232" v="72" actId="1076"/>
          <ac:picMkLst>
            <pc:docMk/>
            <pc:sldMk cId="2512724028" sldId="277"/>
            <ac:picMk id="3" creationId="{8C0D9020-E07B-B6B7-C628-277E6909FD6D}"/>
          </ac:picMkLst>
        </pc:picChg>
        <pc:picChg chg="mod">
          <ac:chgData name="Jain, Shilpa" userId="S::shilpaj@bcm.edu::338b2aee-85d1-4cb9-8210-1c415a992d9f" providerId="AD" clId="Web-{C7C4DD5E-4C12-6663-E8AA-48BA07272027}" dt="2025-04-24T21:27:13.546" v="76" actId="1076"/>
          <ac:picMkLst>
            <pc:docMk/>
            <pc:sldMk cId="2512724028" sldId="277"/>
            <ac:picMk id="5" creationId="{BE88A61D-4D6A-7007-42E0-0B1CE4752723}"/>
          </ac:picMkLst>
        </pc:picChg>
        <pc:picChg chg="mod">
          <ac:chgData name="Jain, Shilpa" userId="S::shilpaj@bcm.edu::338b2aee-85d1-4cb9-8210-1c415a992d9f" providerId="AD" clId="Web-{C7C4DD5E-4C12-6663-E8AA-48BA07272027}" dt="2025-04-24T21:27:11.061" v="75" actId="1076"/>
          <ac:picMkLst>
            <pc:docMk/>
            <pc:sldMk cId="2512724028" sldId="277"/>
            <ac:picMk id="7" creationId="{9C7A072A-E192-5841-3B7C-190B96650336}"/>
          </ac:picMkLst>
        </pc:picChg>
      </pc:sldChg>
      <pc:sldChg chg="addSp delSp modSp new mod setBg">
        <pc:chgData name="Jain, Shilpa" userId="S::shilpaj@bcm.edu::338b2aee-85d1-4cb9-8210-1c415a992d9f" providerId="AD" clId="Web-{C7C4DD5E-4C12-6663-E8AA-48BA07272027}" dt="2025-04-24T21:35:36.312" v="156"/>
        <pc:sldMkLst>
          <pc:docMk/>
          <pc:sldMk cId="3839017199" sldId="280"/>
        </pc:sldMkLst>
        <pc:spChg chg="mod">
          <ac:chgData name="Jain, Shilpa" userId="S::shilpaj@bcm.edu::338b2aee-85d1-4cb9-8210-1c415a992d9f" providerId="AD" clId="Web-{C7C4DD5E-4C12-6663-E8AA-48BA07272027}" dt="2025-04-24T21:35:36.312" v="156"/>
          <ac:spMkLst>
            <pc:docMk/>
            <pc:sldMk cId="3839017199" sldId="280"/>
            <ac:spMk id="2" creationId="{19E4DE10-2F46-4BA7-012D-F53AA802FB78}"/>
          </ac:spMkLst>
        </pc:spChg>
        <pc:spChg chg="mod">
          <ac:chgData name="Jain, Shilpa" userId="S::shilpaj@bcm.edu::338b2aee-85d1-4cb9-8210-1c415a992d9f" providerId="AD" clId="Web-{C7C4DD5E-4C12-6663-E8AA-48BA07272027}" dt="2025-04-24T21:35:36.312" v="156"/>
          <ac:spMkLst>
            <pc:docMk/>
            <pc:sldMk cId="3839017199" sldId="280"/>
            <ac:spMk id="3" creationId="{029826AC-D8BD-FD4F-E60D-6EE9ACBDEB71}"/>
          </ac:spMkLst>
        </pc:spChg>
        <pc:spChg chg="add del">
          <ac:chgData name="Jain, Shilpa" userId="S::shilpaj@bcm.edu::338b2aee-85d1-4cb9-8210-1c415a992d9f" providerId="AD" clId="Web-{C7C4DD5E-4C12-6663-E8AA-48BA07272027}" dt="2025-04-24T21:35:36.312" v="156"/>
          <ac:spMkLst>
            <pc:docMk/>
            <pc:sldMk cId="3839017199" sldId="280"/>
            <ac:spMk id="4" creationId="{FEF9F738-6ABC-B2F4-32FC-AACCB0E79AEE}"/>
          </ac:spMkLst>
        </pc:spChg>
        <pc:spChg chg="add">
          <ac:chgData name="Jain, Shilpa" userId="S::shilpaj@bcm.edu::338b2aee-85d1-4cb9-8210-1c415a992d9f" providerId="AD" clId="Web-{C7C4DD5E-4C12-6663-E8AA-48BA07272027}" dt="2025-04-24T21:35:36.312" v="156"/>
          <ac:spMkLst>
            <pc:docMk/>
            <pc:sldMk cId="3839017199" sldId="280"/>
            <ac:spMk id="10" creationId="{C0763A76-9F1C-4FC5-82B7-DD475DA461B2}"/>
          </ac:spMkLst>
        </pc:spChg>
        <pc:spChg chg="add">
          <ac:chgData name="Jain, Shilpa" userId="S::shilpaj@bcm.edu::338b2aee-85d1-4cb9-8210-1c415a992d9f" providerId="AD" clId="Web-{C7C4DD5E-4C12-6663-E8AA-48BA07272027}" dt="2025-04-24T21:35:36.312" v="156"/>
          <ac:spMkLst>
            <pc:docMk/>
            <pc:sldMk cId="3839017199" sldId="280"/>
            <ac:spMk id="12" creationId="{E81BF4F6-F2CF-4984-9D14-D6966D92F99F}"/>
          </ac:spMkLst>
        </pc:spChg>
        <pc:picChg chg="add mod">
          <ac:chgData name="Jain, Shilpa" userId="S::shilpaj@bcm.edu::338b2aee-85d1-4cb9-8210-1c415a992d9f" providerId="AD" clId="Web-{C7C4DD5E-4C12-6663-E8AA-48BA07272027}" dt="2025-04-24T21:35:36.312" v="156"/>
          <ac:picMkLst>
            <pc:docMk/>
            <pc:sldMk cId="3839017199" sldId="280"/>
            <ac:picMk id="5" creationId="{BA92232C-E98B-BE08-2D49-BA060FE92FEA}"/>
          </ac:picMkLst>
        </pc:picChg>
      </pc:sldChg>
    </pc:docChg>
  </pc:docChgLst>
  <pc:docChgLst>
    <pc:chgData name="Italiya, Sonalben L" userId="S::u250266@bcm.edu::40140ba4-18e5-4496-9efc-595c9072329b" providerId="AD" clId="Web-{FCD3000D-0934-593F-F105-E031C85F9584}"/>
    <pc:docChg chg="addSld delSld modSld">
      <pc:chgData name="Italiya, Sonalben L" userId="S::u250266@bcm.edu::40140ba4-18e5-4496-9efc-595c9072329b" providerId="AD" clId="Web-{FCD3000D-0934-593F-F105-E031C85F9584}" dt="2025-04-24T05:41:55.227" v="522" actId="20577"/>
      <pc:docMkLst>
        <pc:docMk/>
      </pc:docMkLst>
      <pc:sldChg chg="modSp">
        <pc:chgData name="Italiya, Sonalben L" userId="S::u250266@bcm.edu::40140ba4-18e5-4496-9efc-595c9072329b" providerId="AD" clId="Web-{FCD3000D-0934-593F-F105-E031C85F9584}" dt="2025-04-24T05:35:43.380" v="455" actId="20577"/>
        <pc:sldMkLst>
          <pc:docMk/>
          <pc:sldMk cId="109857222" sldId="256"/>
        </pc:sldMkLst>
        <pc:spChg chg="mod">
          <ac:chgData name="Italiya, Sonalben L" userId="S::u250266@bcm.edu::40140ba4-18e5-4496-9efc-595c9072329b" providerId="AD" clId="Web-{FCD3000D-0934-593F-F105-E031C85F9584}" dt="2025-04-24T05:35:43.380" v="455" actId="20577"/>
          <ac:spMkLst>
            <pc:docMk/>
            <pc:sldMk cId="109857222" sldId="256"/>
            <ac:spMk id="3" creationId="{00000000-0000-0000-0000-000000000000}"/>
          </ac:spMkLst>
        </pc:spChg>
      </pc:sldChg>
      <pc:sldChg chg="modSp del">
        <pc:chgData name="Italiya, Sonalben L" userId="S::u250266@bcm.edu::40140ba4-18e5-4496-9efc-595c9072329b" providerId="AD" clId="Web-{FCD3000D-0934-593F-F105-E031C85F9584}" dt="2025-04-24T04:41:47.505" v="7"/>
        <pc:sldMkLst>
          <pc:docMk/>
          <pc:sldMk cId="2711193745" sldId="258"/>
        </pc:sldMkLst>
        <pc:spChg chg="mod">
          <ac:chgData name="Italiya, Sonalben L" userId="S::u250266@bcm.edu::40140ba4-18e5-4496-9efc-595c9072329b" providerId="AD" clId="Web-{FCD3000D-0934-593F-F105-E031C85F9584}" dt="2025-04-24T04:41:20.396" v="1" actId="20577"/>
          <ac:spMkLst>
            <pc:docMk/>
            <pc:sldMk cId="2711193745" sldId="258"/>
            <ac:spMk id="5" creationId="{44B0A74C-AB6D-D194-8531-2FDE61562D59}"/>
          </ac:spMkLst>
        </pc:spChg>
      </pc:sldChg>
      <pc:sldChg chg="addSp delSp modSp">
        <pc:chgData name="Italiya, Sonalben L" userId="S::u250266@bcm.edu::40140ba4-18e5-4496-9efc-595c9072329b" providerId="AD" clId="Web-{FCD3000D-0934-593F-F105-E031C85F9584}" dt="2025-04-24T05:41:55.227" v="522" actId="20577"/>
        <pc:sldMkLst>
          <pc:docMk/>
          <pc:sldMk cId="2179646626" sldId="259"/>
        </pc:sldMkLst>
        <pc:spChg chg="add del mod">
          <ac:chgData name="Italiya, Sonalben L" userId="S::u250266@bcm.edu::40140ba4-18e5-4496-9efc-595c9072329b" providerId="AD" clId="Web-{FCD3000D-0934-593F-F105-E031C85F9584}" dt="2025-04-24T04:47:13.444" v="43"/>
          <ac:spMkLst>
            <pc:docMk/>
            <pc:sldMk cId="2179646626" sldId="259"/>
            <ac:spMk id="3" creationId="{C8A09816-0A3C-1D38-B4A7-127D5D800B2E}"/>
          </ac:spMkLst>
        </pc:spChg>
        <pc:spChg chg="add mod">
          <ac:chgData name="Italiya, Sonalben L" userId="S::u250266@bcm.edu::40140ba4-18e5-4496-9efc-595c9072329b" providerId="AD" clId="Web-{FCD3000D-0934-593F-F105-E031C85F9584}" dt="2025-04-24T05:41:55.227" v="522" actId="20577"/>
          <ac:spMkLst>
            <pc:docMk/>
            <pc:sldMk cId="2179646626" sldId="259"/>
            <ac:spMk id="7" creationId="{29AB5F53-65D4-5FFB-6EBE-F35DE2DB5F34}"/>
          </ac:spMkLst>
        </pc:spChg>
        <pc:spChg chg="add del">
          <ac:chgData name="Italiya, Sonalben L" userId="S::u250266@bcm.edu::40140ba4-18e5-4496-9efc-595c9072329b" providerId="AD" clId="Web-{FCD3000D-0934-593F-F105-E031C85F9584}" dt="2025-04-24T04:53:14.943" v="83"/>
          <ac:spMkLst>
            <pc:docMk/>
            <pc:sldMk cId="2179646626" sldId="259"/>
            <ac:spMk id="8" creationId="{4432E2C5-1123-243A-11CE-DEB128A91285}"/>
          </ac:spMkLst>
        </pc:spChg>
        <pc:spChg chg="add mod">
          <ac:chgData name="Italiya, Sonalben L" userId="S::u250266@bcm.edu::40140ba4-18e5-4496-9efc-595c9072329b" providerId="AD" clId="Web-{FCD3000D-0934-593F-F105-E031C85F9584}" dt="2025-04-24T04:57:55.771" v="132" actId="20577"/>
          <ac:spMkLst>
            <pc:docMk/>
            <pc:sldMk cId="2179646626" sldId="259"/>
            <ac:spMk id="9" creationId="{F552127A-7883-C9E7-A9F0-E59D0A68746E}"/>
          </ac:spMkLst>
        </pc:spChg>
        <pc:spChg chg="add mod">
          <ac:chgData name="Italiya, Sonalben L" userId="S::u250266@bcm.edu::40140ba4-18e5-4496-9efc-595c9072329b" providerId="AD" clId="Web-{FCD3000D-0934-593F-F105-E031C85F9584}" dt="2025-04-24T04:58:53.620" v="142" actId="1076"/>
          <ac:spMkLst>
            <pc:docMk/>
            <pc:sldMk cId="2179646626" sldId="259"/>
            <ac:spMk id="10" creationId="{B72D1B83-1BA0-2230-56FD-2F0B185120EF}"/>
          </ac:spMkLst>
        </pc:spChg>
        <pc:spChg chg="add mod">
          <ac:chgData name="Italiya, Sonalben L" userId="S::u250266@bcm.edu::40140ba4-18e5-4496-9efc-595c9072329b" providerId="AD" clId="Web-{FCD3000D-0934-593F-F105-E031C85F9584}" dt="2025-04-24T04:56:09.896" v="111" actId="14100"/>
          <ac:spMkLst>
            <pc:docMk/>
            <pc:sldMk cId="2179646626" sldId="259"/>
            <ac:spMk id="11" creationId="{5C9D10F6-D075-AC79-03D4-3817B9A43D74}"/>
          </ac:spMkLst>
        </pc:spChg>
        <pc:spChg chg="add mod">
          <ac:chgData name="Italiya, Sonalben L" userId="S::u250266@bcm.edu::40140ba4-18e5-4496-9efc-595c9072329b" providerId="AD" clId="Web-{FCD3000D-0934-593F-F105-E031C85F9584}" dt="2025-04-24T04:57:09.459" v="117" actId="1076"/>
          <ac:spMkLst>
            <pc:docMk/>
            <pc:sldMk cId="2179646626" sldId="259"/>
            <ac:spMk id="12" creationId="{2981805B-6612-B8FE-5E73-46C539013181}"/>
          </ac:spMkLst>
        </pc:spChg>
      </pc:sldChg>
      <pc:sldChg chg="modSp del">
        <pc:chgData name="Italiya, Sonalben L" userId="S::u250266@bcm.edu::40140ba4-18e5-4496-9efc-595c9072329b" providerId="AD" clId="Web-{FCD3000D-0934-593F-F105-E031C85F9584}" dt="2025-04-24T04:51:51.646" v="76"/>
        <pc:sldMkLst>
          <pc:docMk/>
          <pc:sldMk cId="531375454" sldId="260"/>
        </pc:sldMkLst>
        <pc:spChg chg="mod">
          <ac:chgData name="Italiya, Sonalben L" userId="S::u250266@bcm.edu::40140ba4-18e5-4496-9efc-595c9072329b" providerId="AD" clId="Web-{FCD3000D-0934-593F-F105-E031C85F9584}" dt="2025-04-24T04:46:59.616" v="40" actId="20577"/>
          <ac:spMkLst>
            <pc:docMk/>
            <pc:sldMk cId="531375454" sldId="260"/>
            <ac:spMk id="4" creationId="{13AFE6CB-9A76-35B3-5A38-294395D9A43B}"/>
          </ac:spMkLst>
        </pc:spChg>
      </pc:sldChg>
      <pc:sldChg chg="modSp">
        <pc:chgData name="Italiya, Sonalben L" userId="S::u250266@bcm.edu::40140ba4-18e5-4496-9efc-595c9072329b" providerId="AD" clId="Web-{FCD3000D-0934-593F-F105-E031C85F9584}" dt="2025-04-24T05:05:24.968" v="174" actId="20577"/>
        <pc:sldMkLst>
          <pc:docMk/>
          <pc:sldMk cId="1991923993" sldId="261"/>
        </pc:sldMkLst>
        <pc:spChg chg="mod">
          <ac:chgData name="Italiya, Sonalben L" userId="S::u250266@bcm.edu::40140ba4-18e5-4496-9efc-595c9072329b" providerId="AD" clId="Web-{FCD3000D-0934-593F-F105-E031C85F9584}" dt="2025-04-24T05:05:24.968" v="174" actId="20577"/>
          <ac:spMkLst>
            <pc:docMk/>
            <pc:sldMk cId="1991923993" sldId="261"/>
            <ac:spMk id="3" creationId="{531D55F3-6C0D-48F5-FE38-8356BD26D0D4}"/>
          </ac:spMkLst>
        </pc:spChg>
      </pc:sldChg>
      <pc:sldChg chg="modSp">
        <pc:chgData name="Italiya, Sonalben L" userId="S::u250266@bcm.edu::40140ba4-18e5-4496-9efc-595c9072329b" providerId="AD" clId="Web-{FCD3000D-0934-593F-F105-E031C85F9584}" dt="2025-04-24T05:06:45.656" v="181" actId="20577"/>
        <pc:sldMkLst>
          <pc:docMk/>
          <pc:sldMk cId="2832071356" sldId="262"/>
        </pc:sldMkLst>
        <pc:spChg chg="mod">
          <ac:chgData name="Italiya, Sonalben L" userId="S::u250266@bcm.edu::40140ba4-18e5-4496-9efc-595c9072329b" providerId="AD" clId="Web-{FCD3000D-0934-593F-F105-E031C85F9584}" dt="2025-04-24T05:06:45.656" v="181" actId="20577"/>
          <ac:spMkLst>
            <pc:docMk/>
            <pc:sldMk cId="2832071356" sldId="262"/>
            <ac:spMk id="3" creationId="{1D20570D-DC6C-AAA2-EDB2-40BFC058C392}"/>
          </ac:spMkLst>
        </pc:spChg>
      </pc:sldChg>
      <pc:sldChg chg="del">
        <pc:chgData name="Italiya, Sonalben L" userId="S::u250266@bcm.edu::40140ba4-18e5-4496-9efc-595c9072329b" providerId="AD" clId="Web-{FCD3000D-0934-593F-F105-E031C85F9584}" dt="2025-04-24T04:51:54.271" v="77"/>
        <pc:sldMkLst>
          <pc:docMk/>
          <pc:sldMk cId="3009861042" sldId="264"/>
        </pc:sldMkLst>
      </pc:sldChg>
      <pc:sldChg chg="del">
        <pc:chgData name="Italiya, Sonalben L" userId="S::u250266@bcm.edu::40140ba4-18e5-4496-9efc-595c9072329b" providerId="AD" clId="Web-{FCD3000D-0934-593F-F105-E031C85F9584}" dt="2025-04-24T04:51:48.287" v="75"/>
        <pc:sldMkLst>
          <pc:docMk/>
          <pc:sldMk cId="1292631898" sldId="265"/>
        </pc:sldMkLst>
      </pc:sldChg>
      <pc:sldChg chg="del">
        <pc:chgData name="Italiya, Sonalben L" userId="S::u250266@bcm.edu::40140ba4-18e5-4496-9efc-595c9072329b" providerId="AD" clId="Web-{FCD3000D-0934-593F-F105-E031C85F9584}" dt="2025-04-24T05:04:26.422" v="168"/>
        <pc:sldMkLst>
          <pc:docMk/>
          <pc:sldMk cId="4019594700" sldId="266"/>
        </pc:sldMkLst>
      </pc:sldChg>
      <pc:sldChg chg="addSp modSp">
        <pc:chgData name="Italiya, Sonalben L" userId="S::u250266@bcm.edu::40140ba4-18e5-4496-9efc-595c9072329b" providerId="AD" clId="Web-{FCD3000D-0934-593F-F105-E031C85F9584}" dt="2025-04-24T05:41:15.915" v="519" actId="20577"/>
        <pc:sldMkLst>
          <pc:docMk/>
          <pc:sldMk cId="3795469297" sldId="267"/>
        </pc:sldMkLst>
        <pc:spChg chg="add mod">
          <ac:chgData name="Italiya, Sonalben L" userId="S::u250266@bcm.edu::40140ba4-18e5-4496-9efc-595c9072329b" providerId="AD" clId="Web-{FCD3000D-0934-593F-F105-E031C85F9584}" dt="2025-04-24T05:16:06.514" v="225" actId="14100"/>
          <ac:spMkLst>
            <pc:docMk/>
            <pc:sldMk cId="3795469297" sldId="267"/>
            <ac:spMk id="3" creationId="{0A4F5747-0026-9F9B-F240-71A212DF2DDD}"/>
          </ac:spMkLst>
        </pc:spChg>
        <pc:spChg chg="add mod">
          <ac:chgData name="Italiya, Sonalben L" userId="S::u250266@bcm.edu::40140ba4-18e5-4496-9efc-595c9072329b" providerId="AD" clId="Web-{FCD3000D-0934-593F-F105-E031C85F9584}" dt="2025-04-24T05:17:09.920" v="239" actId="20577"/>
          <ac:spMkLst>
            <pc:docMk/>
            <pc:sldMk cId="3795469297" sldId="267"/>
            <ac:spMk id="5" creationId="{ED034BC1-1FBF-58FA-31E2-B6E791F47C48}"/>
          </ac:spMkLst>
        </pc:spChg>
        <pc:spChg chg="add mod">
          <ac:chgData name="Italiya, Sonalben L" userId="S::u250266@bcm.edu::40140ba4-18e5-4496-9efc-595c9072329b" providerId="AD" clId="Web-{FCD3000D-0934-593F-F105-E031C85F9584}" dt="2025-04-24T05:18:27.294" v="266" actId="1076"/>
          <ac:spMkLst>
            <pc:docMk/>
            <pc:sldMk cId="3795469297" sldId="267"/>
            <ac:spMk id="7" creationId="{A566F823-374C-1C0D-B671-5C223F9F169E}"/>
          </ac:spMkLst>
        </pc:spChg>
        <pc:spChg chg="add mod">
          <ac:chgData name="Italiya, Sonalben L" userId="S::u250266@bcm.edu::40140ba4-18e5-4496-9efc-595c9072329b" providerId="AD" clId="Web-{FCD3000D-0934-593F-F105-E031C85F9584}" dt="2025-04-24T05:19:23.747" v="274" actId="1076"/>
          <ac:spMkLst>
            <pc:docMk/>
            <pc:sldMk cId="3795469297" sldId="267"/>
            <ac:spMk id="9" creationId="{849A4006-7A2D-B2FD-1695-63DBFE1E8D6F}"/>
          </ac:spMkLst>
        </pc:spChg>
        <pc:spChg chg="add mod">
          <ac:chgData name="Italiya, Sonalben L" userId="S::u250266@bcm.edu::40140ba4-18e5-4496-9efc-595c9072329b" providerId="AD" clId="Web-{FCD3000D-0934-593F-F105-E031C85F9584}" dt="2025-04-24T05:20:16.938" v="289" actId="1076"/>
          <ac:spMkLst>
            <pc:docMk/>
            <pc:sldMk cId="3795469297" sldId="267"/>
            <ac:spMk id="11" creationId="{3CADBD49-8DDE-5402-7105-50D2E731BCA4}"/>
          </ac:spMkLst>
        </pc:spChg>
        <pc:spChg chg="add mod">
          <ac:chgData name="Italiya, Sonalben L" userId="S::u250266@bcm.edu::40140ba4-18e5-4496-9efc-595c9072329b" providerId="AD" clId="Web-{FCD3000D-0934-593F-F105-E031C85F9584}" dt="2025-04-24T05:41:15.915" v="519" actId="20577"/>
          <ac:spMkLst>
            <pc:docMk/>
            <pc:sldMk cId="3795469297" sldId="267"/>
            <ac:spMk id="12" creationId="{4DC59960-1022-4AA0-7525-C793B4172D99}"/>
          </ac:spMkLst>
        </pc:spChg>
        <pc:picChg chg="mod">
          <ac:chgData name="Italiya, Sonalben L" userId="S::u250266@bcm.edu::40140ba4-18e5-4496-9efc-595c9072329b" providerId="AD" clId="Web-{FCD3000D-0934-593F-F105-E031C85F9584}" dt="2025-04-24T05:14:32.123" v="209" actId="14100"/>
          <ac:picMkLst>
            <pc:docMk/>
            <pc:sldMk cId="3795469297" sldId="267"/>
            <ac:picMk id="2" creationId="{17A936F2-3A27-6DFC-7A70-5C899F66494A}"/>
          </ac:picMkLst>
        </pc:picChg>
        <pc:picChg chg="mod">
          <ac:chgData name="Italiya, Sonalben L" userId="S::u250266@bcm.edu::40140ba4-18e5-4496-9efc-595c9072329b" providerId="AD" clId="Web-{FCD3000D-0934-593F-F105-E031C85F9584}" dt="2025-04-24T05:14:35.826" v="210" actId="14100"/>
          <ac:picMkLst>
            <pc:docMk/>
            <pc:sldMk cId="3795469297" sldId="267"/>
            <ac:picMk id="4" creationId="{FA3A6831-C4CD-50C8-F023-B66C508109C8}"/>
          </ac:picMkLst>
        </pc:picChg>
        <pc:picChg chg="mod">
          <ac:chgData name="Italiya, Sonalben L" userId="S::u250266@bcm.edu::40140ba4-18e5-4496-9efc-595c9072329b" providerId="AD" clId="Web-{FCD3000D-0934-593F-F105-E031C85F9584}" dt="2025-04-24T05:14:42.373" v="211" actId="14100"/>
          <ac:picMkLst>
            <pc:docMk/>
            <pc:sldMk cId="3795469297" sldId="267"/>
            <ac:picMk id="6" creationId="{8BB2368E-8936-7B59-D3DD-8F3CD016C42B}"/>
          </ac:picMkLst>
        </pc:picChg>
        <pc:picChg chg="mod ord">
          <ac:chgData name="Italiya, Sonalben L" userId="S::u250266@bcm.edu::40140ba4-18e5-4496-9efc-595c9072329b" providerId="AD" clId="Web-{FCD3000D-0934-593F-F105-E031C85F9584}" dt="2025-04-24T05:18:10.388" v="263" actId="1076"/>
          <ac:picMkLst>
            <pc:docMk/>
            <pc:sldMk cId="3795469297" sldId="267"/>
            <ac:picMk id="8" creationId="{EBE17A13-100B-C279-DED7-75E9CA70D766}"/>
          </ac:picMkLst>
        </pc:picChg>
        <pc:picChg chg="mod">
          <ac:chgData name="Italiya, Sonalben L" userId="S::u250266@bcm.edu::40140ba4-18e5-4496-9efc-595c9072329b" providerId="AD" clId="Web-{FCD3000D-0934-593F-F105-E031C85F9584}" dt="2025-04-24T05:14:56.639" v="214" actId="14100"/>
          <ac:picMkLst>
            <pc:docMk/>
            <pc:sldMk cId="3795469297" sldId="267"/>
            <ac:picMk id="10" creationId="{EFB05270-AA21-191F-3C25-CA3973F88C4C}"/>
          </ac:picMkLst>
        </pc:picChg>
      </pc:sldChg>
      <pc:sldChg chg="del">
        <pc:chgData name="Italiya, Sonalben L" userId="S::u250266@bcm.edu::40140ba4-18e5-4496-9efc-595c9072329b" providerId="AD" clId="Web-{FCD3000D-0934-593F-F105-E031C85F9584}" dt="2025-04-24T05:23:05.515" v="329"/>
        <pc:sldMkLst>
          <pc:docMk/>
          <pc:sldMk cId="523873434" sldId="268"/>
        </pc:sldMkLst>
      </pc:sldChg>
      <pc:sldChg chg="del">
        <pc:chgData name="Italiya, Sonalben L" userId="S::u250266@bcm.edu::40140ba4-18e5-4496-9efc-595c9072329b" providerId="AD" clId="Web-{FCD3000D-0934-593F-F105-E031C85F9584}" dt="2025-04-24T05:23:09.828" v="330"/>
        <pc:sldMkLst>
          <pc:docMk/>
          <pc:sldMk cId="2573875133" sldId="270"/>
        </pc:sldMkLst>
      </pc:sldChg>
      <pc:sldChg chg="del">
        <pc:chgData name="Italiya, Sonalben L" userId="S::u250266@bcm.edu::40140ba4-18e5-4496-9efc-595c9072329b" providerId="AD" clId="Web-{FCD3000D-0934-593F-F105-E031C85F9584}" dt="2025-04-24T05:23:11.062" v="331"/>
        <pc:sldMkLst>
          <pc:docMk/>
          <pc:sldMk cId="533803376" sldId="271"/>
        </pc:sldMkLst>
      </pc:sldChg>
      <pc:sldChg chg="del">
        <pc:chgData name="Italiya, Sonalben L" userId="S::u250266@bcm.edu::40140ba4-18e5-4496-9efc-595c9072329b" providerId="AD" clId="Web-{FCD3000D-0934-593F-F105-E031C85F9584}" dt="2025-04-24T05:23:11.828" v="332"/>
        <pc:sldMkLst>
          <pc:docMk/>
          <pc:sldMk cId="3263163672" sldId="272"/>
        </pc:sldMkLst>
      </pc:sldChg>
      <pc:sldChg chg="addSp delSp modSp del mod setBg">
        <pc:chgData name="Italiya, Sonalben L" userId="S::u250266@bcm.edu::40140ba4-18e5-4496-9efc-595c9072329b" providerId="AD" clId="Web-{FCD3000D-0934-593F-F105-E031C85F9584}" dt="2025-04-24T05:34:55.802" v="450"/>
        <pc:sldMkLst>
          <pc:docMk/>
          <pc:sldMk cId="3065747344" sldId="273"/>
        </pc:sldMkLst>
        <pc:spChg chg="mod ord">
          <ac:chgData name="Italiya, Sonalben L" userId="S::u250266@bcm.edu::40140ba4-18e5-4496-9efc-595c9072329b" providerId="AD" clId="Web-{FCD3000D-0934-593F-F105-E031C85F9584}" dt="2025-04-24T05:24:14.484" v="338"/>
          <ac:spMkLst>
            <pc:docMk/>
            <pc:sldMk cId="3065747344" sldId="273"/>
            <ac:spMk id="3" creationId="{ACC5C52F-6ED3-FFDB-8F6A-A5294DA5758B}"/>
          </ac:spMkLst>
        </pc:spChg>
        <pc:spChg chg="add del">
          <ac:chgData name="Italiya, Sonalben L" userId="S::u250266@bcm.edu::40140ba4-18e5-4496-9efc-595c9072329b" providerId="AD" clId="Web-{FCD3000D-0934-593F-F105-E031C85F9584}" dt="2025-04-24T05:12:36.155" v="200"/>
          <ac:spMkLst>
            <pc:docMk/>
            <pc:sldMk cId="3065747344" sldId="273"/>
            <ac:spMk id="13" creationId="{2EA3E16E-E32B-4992-ADBC-EA9C33A6FE33}"/>
          </ac:spMkLst>
        </pc:spChg>
        <pc:spChg chg="add del">
          <ac:chgData name="Italiya, Sonalben L" userId="S::u250266@bcm.edu::40140ba4-18e5-4496-9efc-595c9072329b" providerId="AD" clId="Web-{FCD3000D-0934-593F-F105-E031C85F9584}" dt="2025-04-24T05:12:36.155" v="200"/>
          <ac:spMkLst>
            <pc:docMk/>
            <pc:sldMk cId="3065747344" sldId="273"/>
            <ac:spMk id="15" creationId="{C29C59CE-9D5A-4E64-9F64-161998AB2DCE}"/>
          </ac:spMkLst>
        </pc:spChg>
        <pc:spChg chg="add del">
          <ac:chgData name="Italiya, Sonalben L" userId="S::u250266@bcm.edu::40140ba4-18e5-4496-9efc-595c9072329b" providerId="AD" clId="Web-{FCD3000D-0934-593F-F105-E031C85F9584}" dt="2025-04-24T05:12:49.295" v="204"/>
          <ac:spMkLst>
            <pc:docMk/>
            <pc:sldMk cId="3065747344" sldId="273"/>
            <ac:spMk id="20" creationId="{4DD35268-6FBE-0BCD-C050-3F804C7C54A2}"/>
          </ac:spMkLst>
        </pc:spChg>
        <pc:spChg chg="add del">
          <ac:chgData name="Italiya, Sonalben L" userId="S::u250266@bcm.edu::40140ba4-18e5-4496-9efc-595c9072329b" providerId="AD" clId="Web-{FCD3000D-0934-593F-F105-E031C85F9584}" dt="2025-04-24T05:24:14.484" v="338"/>
          <ac:spMkLst>
            <pc:docMk/>
            <pc:sldMk cId="3065747344" sldId="273"/>
            <ac:spMk id="24" creationId="{C29C59CE-9D5A-4E64-9F64-161998AB2DCE}"/>
          </ac:spMkLst>
        </pc:spChg>
        <pc:spChg chg="add del">
          <ac:chgData name="Italiya, Sonalben L" userId="S::u250266@bcm.edu::40140ba4-18e5-4496-9efc-595c9072329b" providerId="AD" clId="Web-{FCD3000D-0934-593F-F105-E031C85F9584}" dt="2025-04-24T05:24:14.484" v="338"/>
          <ac:spMkLst>
            <pc:docMk/>
            <pc:sldMk cId="3065747344" sldId="273"/>
            <ac:spMk id="25" creationId="{2EA3E16E-E32B-4992-ADBC-EA9C33A6FE33}"/>
          </ac:spMkLst>
        </pc:spChg>
        <pc:grpChg chg="add del">
          <ac:chgData name="Italiya, Sonalben L" userId="S::u250266@bcm.edu::40140ba4-18e5-4496-9efc-595c9072329b" providerId="AD" clId="Web-{FCD3000D-0934-593F-F105-E031C85F9584}" dt="2025-04-24T05:12:02.905" v="198"/>
          <ac:grpSpMkLst>
            <pc:docMk/>
            <pc:sldMk cId="3065747344" sldId="273"/>
            <ac:grpSpMk id="8" creationId="{73EABC74-5F6A-014C-1BA6-EC2921E34FA0}"/>
          </ac:grpSpMkLst>
        </pc:grpChg>
        <pc:grpChg chg="add del">
          <ac:chgData name="Italiya, Sonalben L" userId="S::u250266@bcm.edu::40140ba4-18e5-4496-9efc-595c9072329b" providerId="AD" clId="Web-{FCD3000D-0934-593F-F105-E031C85F9584}" dt="2025-04-24T05:12:39.764" v="202"/>
          <ac:grpSpMkLst>
            <pc:docMk/>
            <pc:sldMk cId="3065747344" sldId="273"/>
            <ac:grpSpMk id="17" creationId="{50A0A18D-98B4-40E5-4078-A318C9554788}"/>
          </ac:grpSpMkLst>
        </pc:grpChg>
        <pc:grpChg chg="add del">
          <ac:chgData name="Italiya, Sonalben L" userId="S::u250266@bcm.edu::40140ba4-18e5-4496-9efc-595c9072329b" providerId="AD" clId="Web-{FCD3000D-0934-593F-F105-E031C85F9584}" dt="2025-04-24T05:12:49.295" v="204"/>
          <ac:grpSpMkLst>
            <pc:docMk/>
            <pc:sldMk cId="3065747344" sldId="273"/>
            <ac:grpSpMk id="21" creationId="{F3A0B02E-2A29-A1CD-0D60-A9E1681AF3C7}"/>
          </ac:grpSpMkLst>
        </pc:grpChg>
        <pc:grpChg chg="add del">
          <ac:chgData name="Italiya, Sonalben L" userId="S::u250266@bcm.edu::40140ba4-18e5-4496-9efc-595c9072329b" providerId="AD" clId="Web-{FCD3000D-0934-593F-F105-E031C85F9584}" dt="2025-04-24T05:24:02.015" v="335"/>
          <ac:grpSpMkLst>
            <pc:docMk/>
            <pc:sldMk cId="3065747344" sldId="273"/>
            <ac:grpSpMk id="30" creationId="{73EABC74-5F6A-014C-1BA6-EC2921E34FA0}"/>
          </ac:grpSpMkLst>
        </pc:grpChg>
        <pc:grpChg chg="add del">
          <ac:chgData name="Italiya, Sonalben L" userId="S::u250266@bcm.edu::40140ba4-18e5-4496-9efc-595c9072329b" providerId="AD" clId="Web-{FCD3000D-0934-593F-F105-E031C85F9584}" dt="2025-04-24T05:24:14.484" v="337"/>
          <ac:grpSpMkLst>
            <pc:docMk/>
            <pc:sldMk cId="3065747344" sldId="273"/>
            <ac:grpSpMk id="34" creationId="{B1F52E2B-B4AB-AC68-7D93-F0AD4AE9C852}"/>
          </ac:grpSpMkLst>
        </pc:grpChg>
        <pc:grpChg chg="add">
          <ac:chgData name="Italiya, Sonalben L" userId="S::u250266@bcm.edu::40140ba4-18e5-4496-9efc-595c9072329b" providerId="AD" clId="Web-{FCD3000D-0934-593F-F105-E031C85F9584}" dt="2025-04-24T05:24:14.484" v="338"/>
          <ac:grpSpMkLst>
            <pc:docMk/>
            <pc:sldMk cId="3065747344" sldId="273"/>
            <ac:grpSpMk id="36" creationId="{73EABC74-5F6A-014C-1BA6-EC2921E34FA0}"/>
          </ac:grpSpMkLst>
        </pc:grpChg>
        <pc:picChg chg="mod ord">
          <ac:chgData name="Italiya, Sonalben L" userId="S::u250266@bcm.edu::40140ba4-18e5-4496-9efc-595c9072329b" providerId="AD" clId="Web-{FCD3000D-0934-593F-F105-E031C85F9584}" dt="2025-04-24T05:24:14.484" v="338"/>
          <ac:picMkLst>
            <pc:docMk/>
            <pc:sldMk cId="3065747344" sldId="273"/>
            <ac:picMk id="2" creationId="{CAC90ECB-B534-2844-9682-6299E662FF82}"/>
          </ac:picMkLst>
        </pc:picChg>
        <pc:picChg chg="mod ord">
          <ac:chgData name="Italiya, Sonalben L" userId="S::u250266@bcm.edu::40140ba4-18e5-4496-9efc-595c9072329b" providerId="AD" clId="Web-{FCD3000D-0934-593F-F105-E031C85F9584}" dt="2025-04-24T05:24:14.484" v="338"/>
          <ac:picMkLst>
            <pc:docMk/>
            <pc:sldMk cId="3065747344" sldId="273"/>
            <ac:picMk id="4" creationId="{9A0ADF59-B741-030A-EA6F-F8F7832451A1}"/>
          </ac:picMkLst>
        </pc:picChg>
        <pc:picChg chg="add del mod">
          <ac:chgData name="Italiya, Sonalben L" userId="S::u250266@bcm.edu::40140ba4-18e5-4496-9efc-595c9072329b" providerId="AD" clId="Web-{FCD3000D-0934-593F-F105-E031C85F9584}" dt="2025-04-24T05:24:46.968" v="344"/>
          <ac:picMkLst>
            <pc:docMk/>
            <pc:sldMk cId="3065747344" sldId="273"/>
            <ac:picMk id="6" creationId="{FADBE733-37C0-DAEA-1E72-F2D333BB2BB0}"/>
          </ac:picMkLst>
        </pc:picChg>
      </pc:sldChg>
      <pc:sldChg chg="del">
        <pc:chgData name="Italiya, Sonalben L" userId="S::u250266@bcm.edu::40140ba4-18e5-4496-9efc-595c9072329b" providerId="AD" clId="Web-{FCD3000D-0934-593F-F105-E031C85F9584}" dt="2025-04-24T05:23:18.765" v="333"/>
        <pc:sldMkLst>
          <pc:docMk/>
          <pc:sldMk cId="126363925" sldId="275"/>
        </pc:sldMkLst>
      </pc:sldChg>
      <pc:sldChg chg="del">
        <pc:chgData name="Italiya, Sonalben L" userId="S::u250266@bcm.edu::40140ba4-18e5-4496-9efc-595c9072329b" providerId="AD" clId="Web-{FCD3000D-0934-593F-F105-E031C85F9584}" dt="2025-04-24T04:41:02.021" v="0"/>
        <pc:sldMkLst>
          <pc:docMk/>
          <pc:sldMk cId="1619698046" sldId="276"/>
        </pc:sldMkLst>
      </pc:sldChg>
      <pc:sldChg chg="addSp modSp add del">
        <pc:chgData name="Italiya, Sonalben L" userId="S::u250266@bcm.edu::40140ba4-18e5-4496-9efc-595c9072329b" providerId="AD" clId="Web-{FCD3000D-0934-593F-F105-E031C85F9584}" dt="2025-04-24T05:37:24.255" v="478" actId="20577"/>
        <pc:sldMkLst>
          <pc:docMk/>
          <pc:sldMk cId="2512724028" sldId="277"/>
        </pc:sldMkLst>
        <pc:spChg chg="add mod">
          <ac:chgData name="Italiya, Sonalben L" userId="S::u250266@bcm.edu::40140ba4-18e5-4496-9efc-595c9072329b" providerId="AD" clId="Web-{FCD3000D-0934-593F-F105-E031C85F9584}" dt="2025-04-24T05:37:24.255" v="478" actId="20577"/>
          <ac:spMkLst>
            <pc:docMk/>
            <pc:sldMk cId="2512724028" sldId="277"/>
            <ac:spMk id="2" creationId="{F5F64092-7701-48DA-6571-0412ED59C374}"/>
          </ac:spMkLst>
        </pc:spChg>
      </pc:sldChg>
      <pc:sldChg chg="addSp delSp modSp new del mod setBg">
        <pc:chgData name="Italiya, Sonalben L" userId="S::u250266@bcm.edu::40140ba4-18e5-4496-9efc-595c9072329b" providerId="AD" clId="Web-{FCD3000D-0934-593F-F105-E031C85F9584}" dt="2025-04-24T05:34:52.161" v="449"/>
        <pc:sldMkLst>
          <pc:docMk/>
          <pc:sldMk cId="2978752220" sldId="278"/>
        </pc:sldMkLst>
        <pc:spChg chg="add">
          <ac:chgData name="Italiya, Sonalben L" userId="S::u250266@bcm.edu::40140ba4-18e5-4496-9efc-595c9072329b" providerId="AD" clId="Web-{FCD3000D-0934-593F-F105-E031C85F9584}" dt="2025-04-24T05:27:47.672" v="363"/>
          <ac:spMkLst>
            <pc:docMk/>
            <pc:sldMk cId="2978752220" sldId="278"/>
            <ac:spMk id="8" creationId="{262ABC4B-37D8-4218-BDD8-6DF6A00C0C80}"/>
          </ac:spMkLst>
        </pc:spChg>
        <pc:spChg chg="add del">
          <ac:chgData name="Italiya, Sonalben L" userId="S::u250266@bcm.edu::40140ba4-18e5-4496-9efc-595c9072329b" providerId="AD" clId="Web-{FCD3000D-0934-593F-F105-E031C85F9584}" dt="2025-04-24T05:27:15.672" v="360"/>
          <ac:spMkLst>
            <pc:docMk/>
            <pc:sldMk cId="2978752220" sldId="278"/>
            <ac:spMk id="11" creationId="{42A4FC2C-047E-45A5-965D-8E1E3BF09BC6}"/>
          </ac:spMkLst>
        </pc:spChg>
        <pc:spChg chg="add del">
          <ac:chgData name="Italiya, Sonalben L" userId="S::u250266@bcm.edu::40140ba4-18e5-4496-9efc-595c9072329b" providerId="AD" clId="Web-{FCD3000D-0934-593F-F105-E031C85F9584}" dt="2025-04-24T05:27:31.391" v="362"/>
          <ac:spMkLst>
            <pc:docMk/>
            <pc:sldMk cId="2978752220" sldId="278"/>
            <ac:spMk id="13" creationId="{42A4FC2C-047E-45A5-965D-8E1E3BF09BC6}"/>
          </ac:spMkLst>
        </pc:spChg>
        <pc:picChg chg="add mod ord">
          <ac:chgData name="Italiya, Sonalben L" userId="S::u250266@bcm.edu::40140ba4-18e5-4496-9efc-595c9072329b" providerId="AD" clId="Web-{FCD3000D-0934-593F-F105-E031C85F9584}" dt="2025-04-24T05:27:47.672" v="363"/>
          <ac:picMkLst>
            <pc:docMk/>
            <pc:sldMk cId="2978752220" sldId="278"/>
            <ac:picMk id="3" creationId="{1F9A38E0-1AE3-B2B8-FB2A-2C638703481C}"/>
          </ac:picMkLst>
        </pc:picChg>
        <pc:picChg chg="add mod ord">
          <ac:chgData name="Italiya, Sonalben L" userId="S::u250266@bcm.edu::40140ba4-18e5-4496-9efc-595c9072329b" providerId="AD" clId="Web-{FCD3000D-0934-593F-F105-E031C85F9584}" dt="2025-04-24T05:27:47.672" v="363"/>
          <ac:picMkLst>
            <pc:docMk/>
            <pc:sldMk cId="2978752220" sldId="278"/>
            <ac:picMk id="5" creationId="{ED414B3A-4590-B58A-3CB4-71838903EA8A}"/>
          </ac:picMkLst>
        </pc:picChg>
        <pc:picChg chg="add mod">
          <ac:chgData name="Italiya, Sonalben L" userId="S::u250266@bcm.edu::40140ba4-18e5-4496-9efc-595c9072329b" providerId="AD" clId="Web-{FCD3000D-0934-593F-F105-E031C85F9584}" dt="2025-04-24T05:27:47.672" v="363"/>
          <ac:picMkLst>
            <pc:docMk/>
            <pc:sldMk cId="2978752220" sldId="278"/>
            <ac:picMk id="6" creationId="{C9474DAA-2705-EBD5-C2A9-F010045C9317}"/>
          </ac:picMkLst>
        </pc:picChg>
      </pc:sldChg>
      <pc:sldChg chg="addSp modSp new mod setBg">
        <pc:chgData name="Italiya, Sonalben L" userId="S::u250266@bcm.edu::40140ba4-18e5-4496-9efc-595c9072329b" providerId="AD" clId="Web-{FCD3000D-0934-593F-F105-E031C85F9584}" dt="2025-04-24T05:34:35.849" v="448" actId="1076"/>
        <pc:sldMkLst>
          <pc:docMk/>
          <pc:sldMk cId="3034424779" sldId="279"/>
        </pc:sldMkLst>
        <pc:spChg chg="add mod">
          <ac:chgData name="Italiya, Sonalben L" userId="S::u250266@bcm.edu::40140ba4-18e5-4496-9efc-595c9072329b" providerId="AD" clId="Web-{FCD3000D-0934-593F-F105-E031C85F9584}" dt="2025-04-24T05:32:47.130" v="408" actId="14100"/>
          <ac:spMkLst>
            <pc:docMk/>
            <pc:sldMk cId="3034424779" sldId="279"/>
            <ac:spMk id="6" creationId="{870E6DBC-08ED-E996-5E84-37DFD4EA98F7}"/>
          </ac:spMkLst>
        </pc:spChg>
        <pc:spChg chg="add mod">
          <ac:chgData name="Italiya, Sonalben L" userId="S::u250266@bcm.edu::40140ba4-18e5-4496-9efc-595c9072329b" providerId="AD" clId="Web-{FCD3000D-0934-593F-F105-E031C85F9584}" dt="2025-04-24T05:33:06.552" v="412" actId="20577"/>
          <ac:spMkLst>
            <pc:docMk/>
            <pc:sldMk cId="3034424779" sldId="279"/>
            <ac:spMk id="7" creationId="{FE1CDB7E-1E8C-2028-AE8B-E3D948EC07A7}"/>
          </ac:spMkLst>
        </pc:spChg>
        <pc:spChg chg="add mod">
          <ac:chgData name="Italiya, Sonalben L" userId="S::u250266@bcm.edu::40140ba4-18e5-4496-9efc-595c9072329b" providerId="AD" clId="Web-{FCD3000D-0934-593F-F105-E031C85F9584}" dt="2025-04-24T05:34:35.849" v="448" actId="1076"/>
          <ac:spMkLst>
            <pc:docMk/>
            <pc:sldMk cId="3034424779" sldId="279"/>
            <ac:spMk id="8" creationId="{46E3D30F-6846-1EB0-64B4-95AC9387EDFF}"/>
          </ac:spMkLst>
        </pc:spChg>
        <pc:spChg chg="add">
          <ac:chgData name="Italiya, Sonalben L" userId="S::u250266@bcm.edu::40140ba4-18e5-4496-9efc-595c9072329b" providerId="AD" clId="Web-{FCD3000D-0934-593F-F105-E031C85F9584}" dt="2025-04-24T05:32:00.880" v="400"/>
          <ac:spMkLst>
            <pc:docMk/>
            <pc:sldMk cId="3034424779" sldId="279"/>
            <ac:spMk id="10" creationId="{11BE3FA7-0D70-4431-814F-D8C40576EA93}"/>
          </ac:spMkLst>
        </pc:spChg>
        <pc:picChg chg="add mod ord">
          <ac:chgData name="Italiya, Sonalben L" userId="S::u250266@bcm.edu::40140ba4-18e5-4496-9efc-595c9072329b" providerId="AD" clId="Web-{FCD3000D-0934-593F-F105-E031C85F9584}" dt="2025-04-24T05:32:00.880" v="400"/>
          <ac:picMkLst>
            <pc:docMk/>
            <pc:sldMk cId="3034424779" sldId="279"/>
            <ac:picMk id="3" creationId="{53E6018B-B823-A372-8345-DCC098F7494C}"/>
          </ac:picMkLst>
        </pc:picChg>
        <pc:picChg chg="add mod">
          <ac:chgData name="Italiya, Sonalben L" userId="S::u250266@bcm.edu::40140ba4-18e5-4496-9efc-595c9072329b" providerId="AD" clId="Web-{FCD3000D-0934-593F-F105-E031C85F9584}" dt="2025-04-24T05:32:00.880" v="400"/>
          <ac:picMkLst>
            <pc:docMk/>
            <pc:sldMk cId="3034424779" sldId="279"/>
            <ac:picMk id="5" creationId="{B4EE6932-49A0-9DE9-E082-E7AE289E6642}"/>
          </ac:picMkLst>
        </pc:picChg>
      </pc:sldChg>
    </pc:docChg>
  </pc:docChgLst>
  <pc:docChgLst>
    <pc:chgData name="Italiya, Sonalben L" userId="S::u250266@bcm.edu::40140ba4-18e5-4496-9efc-595c9072329b" providerId="AD" clId="Web-{1AB62314-9237-6EF1-DA0F-A0A309F1E142}"/>
    <pc:docChg chg="modSld">
      <pc:chgData name="Italiya, Sonalben L" userId="S::u250266@bcm.edu::40140ba4-18e5-4496-9efc-595c9072329b" providerId="AD" clId="Web-{1AB62314-9237-6EF1-DA0F-A0A309F1E142}" dt="2025-04-24T16:59:27.874" v="0" actId="20577"/>
      <pc:docMkLst>
        <pc:docMk/>
      </pc:docMkLst>
      <pc:sldChg chg="modSp">
        <pc:chgData name="Italiya, Sonalben L" userId="S::u250266@bcm.edu::40140ba4-18e5-4496-9efc-595c9072329b" providerId="AD" clId="Web-{1AB62314-9237-6EF1-DA0F-A0A309F1E142}" dt="2025-04-24T16:59:27.874" v="0" actId="20577"/>
        <pc:sldMkLst>
          <pc:docMk/>
          <pc:sldMk cId="109857222" sldId="256"/>
        </pc:sldMkLst>
        <pc:spChg chg="mod">
          <ac:chgData name="Italiya, Sonalben L" userId="S::u250266@bcm.edu::40140ba4-18e5-4496-9efc-595c9072329b" providerId="AD" clId="Web-{1AB62314-9237-6EF1-DA0F-A0A309F1E142}" dt="2025-04-24T16:59:27.874" v="0" actId="20577"/>
          <ac:spMkLst>
            <pc:docMk/>
            <pc:sldMk cId="109857222" sldId="256"/>
            <ac:spMk id="3" creationId="{00000000-0000-0000-0000-000000000000}"/>
          </ac:spMkLst>
        </pc:spChg>
      </pc:sldChg>
    </pc:docChg>
  </pc:docChgLst>
  <pc:docChgLst>
    <pc:chgData name="Italiya, Sonalben L" userId="S::u250266@bcm.edu::40140ba4-18e5-4496-9efc-595c9072329b" providerId="AD" clId="Web-{5AD7DDAB-4BD8-E88E-8172-49996F95D971}"/>
    <pc:docChg chg="modSld">
      <pc:chgData name="Italiya, Sonalben L" userId="S::u250266@bcm.edu::40140ba4-18e5-4496-9efc-595c9072329b" providerId="AD" clId="Web-{5AD7DDAB-4BD8-E88E-8172-49996F95D971}" dt="2025-04-22T22:52:20.633" v="12" actId="20577"/>
      <pc:docMkLst>
        <pc:docMk/>
      </pc:docMkLst>
      <pc:sldChg chg="modSp">
        <pc:chgData name="Italiya, Sonalben L" userId="S::u250266@bcm.edu::40140ba4-18e5-4496-9efc-595c9072329b" providerId="AD" clId="Web-{5AD7DDAB-4BD8-E88E-8172-49996F95D971}" dt="2025-04-22T22:52:01.164" v="7" actId="20577"/>
        <pc:sldMkLst>
          <pc:docMk/>
          <pc:sldMk cId="109857222" sldId="256"/>
        </pc:sldMkLst>
        <pc:spChg chg="mod">
          <ac:chgData name="Italiya, Sonalben L" userId="S::u250266@bcm.edu::40140ba4-18e5-4496-9efc-595c9072329b" providerId="AD" clId="Web-{5AD7DDAB-4BD8-E88E-8172-49996F95D971}" dt="2025-04-22T22:52:01.164" v="7" actId="20577"/>
          <ac:spMkLst>
            <pc:docMk/>
            <pc:sldMk cId="109857222" sldId="256"/>
            <ac:spMk id="2" creationId="{00000000-0000-0000-0000-000000000000}"/>
          </ac:spMkLst>
        </pc:spChg>
      </pc:sldChg>
      <pc:sldChg chg="modSp">
        <pc:chgData name="Italiya, Sonalben L" userId="S::u250266@bcm.edu::40140ba4-18e5-4496-9efc-595c9072329b" providerId="AD" clId="Web-{5AD7DDAB-4BD8-E88E-8172-49996F95D971}" dt="2025-04-22T22:52:20.633" v="12" actId="20577"/>
        <pc:sldMkLst>
          <pc:docMk/>
          <pc:sldMk cId="1991923993" sldId="261"/>
        </pc:sldMkLst>
        <pc:spChg chg="mod">
          <ac:chgData name="Italiya, Sonalben L" userId="S::u250266@bcm.edu::40140ba4-18e5-4496-9efc-595c9072329b" providerId="AD" clId="Web-{5AD7DDAB-4BD8-E88E-8172-49996F95D971}" dt="2025-04-22T22:52:20.633" v="12" actId="20577"/>
          <ac:spMkLst>
            <pc:docMk/>
            <pc:sldMk cId="1991923993" sldId="261"/>
            <ac:spMk id="3" creationId="{531D55F3-6C0D-48F5-FE38-8356BD26D0D4}"/>
          </ac:spMkLst>
        </pc:spChg>
        <pc:picChg chg="mod modCrop">
          <ac:chgData name="Italiya, Sonalben L" userId="S::u250266@bcm.edu::40140ba4-18e5-4496-9efc-595c9072329b" providerId="AD" clId="Web-{5AD7DDAB-4BD8-E88E-8172-49996F95D971}" dt="2025-04-22T22:51:30.258" v="5" actId="1076"/>
          <ac:picMkLst>
            <pc:docMk/>
            <pc:sldMk cId="1991923993" sldId="261"/>
            <ac:picMk id="4" creationId="{0FAF684B-6B42-381E-F7E7-F79E769EB183}"/>
          </ac:picMkLst>
        </pc:picChg>
      </pc:sldChg>
    </pc:docChg>
  </pc:docChgLst>
  <pc:docChgLst>
    <pc:chgData name="Italiya, Sonalben L" userId="S::u250266@bcm.edu::40140ba4-18e5-4496-9efc-595c9072329b" providerId="AD" clId="Web-{EFAF77CC-36EE-BA56-70DE-FF58162592FE}"/>
    <pc:docChg chg="modSld">
      <pc:chgData name="Italiya, Sonalben L" userId="S::u250266@bcm.edu::40140ba4-18e5-4496-9efc-595c9072329b" providerId="AD" clId="Web-{EFAF77CC-36EE-BA56-70DE-FF58162592FE}" dt="2025-04-24T14:25:57.528" v="62" actId="20577"/>
      <pc:docMkLst>
        <pc:docMk/>
      </pc:docMkLst>
      <pc:sldChg chg="addSp modSp">
        <pc:chgData name="Italiya, Sonalben L" userId="S::u250266@bcm.edu::40140ba4-18e5-4496-9efc-595c9072329b" providerId="AD" clId="Web-{EFAF77CC-36EE-BA56-70DE-FF58162592FE}" dt="2025-04-24T14:25:57.528" v="62" actId="20577"/>
        <pc:sldMkLst>
          <pc:docMk/>
          <pc:sldMk cId="2512724028" sldId="277"/>
        </pc:sldMkLst>
        <pc:spChg chg="mod">
          <ac:chgData name="Italiya, Sonalben L" userId="S::u250266@bcm.edu::40140ba4-18e5-4496-9efc-595c9072329b" providerId="AD" clId="Web-{EFAF77CC-36EE-BA56-70DE-FF58162592FE}" dt="2025-04-24T14:25:57.528" v="62" actId="20577"/>
          <ac:spMkLst>
            <pc:docMk/>
            <pc:sldMk cId="2512724028" sldId="277"/>
            <ac:spMk id="2" creationId="{F5F64092-7701-48DA-6571-0412ED59C374}"/>
          </ac:spMkLst>
        </pc:spChg>
        <pc:spChg chg="add mod">
          <ac:chgData name="Italiya, Sonalben L" userId="S::u250266@bcm.edu::40140ba4-18e5-4496-9efc-595c9072329b" providerId="AD" clId="Web-{EFAF77CC-36EE-BA56-70DE-FF58162592FE}" dt="2025-04-24T14:20:53.143" v="3" actId="1076"/>
          <ac:spMkLst>
            <pc:docMk/>
            <pc:sldMk cId="2512724028" sldId="277"/>
            <ac:spMk id="4" creationId="{4F2F6086-8575-BD4A-E036-1854CF751F2C}"/>
          </ac:spMkLst>
        </pc:spChg>
        <pc:spChg chg="add mod">
          <ac:chgData name="Italiya, Sonalben L" userId="S::u250266@bcm.edu::40140ba4-18e5-4496-9efc-595c9072329b" providerId="AD" clId="Web-{EFAF77CC-36EE-BA56-70DE-FF58162592FE}" dt="2025-04-24T14:21:47.504" v="16" actId="20577"/>
          <ac:spMkLst>
            <pc:docMk/>
            <pc:sldMk cId="2512724028" sldId="277"/>
            <ac:spMk id="6" creationId="{BEDCF21F-4B58-2928-85C4-5346DC68F7AF}"/>
          </ac:spMkLst>
        </pc:spChg>
        <pc:spChg chg="add mod">
          <ac:chgData name="Italiya, Sonalben L" userId="S::u250266@bcm.edu::40140ba4-18e5-4496-9efc-595c9072329b" providerId="AD" clId="Web-{EFAF77CC-36EE-BA56-70DE-FF58162592FE}" dt="2025-04-24T14:21:52.129" v="18" actId="20577"/>
          <ac:spMkLst>
            <pc:docMk/>
            <pc:sldMk cId="2512724028" sldId="277"/>
            <ac:spMk id="8" creationId="{81E551C4-4D6B-094A-EC7A-839CDACAC274}"/>
          </ac:spMkLst>
        </pc:spChg>
      </pc:sldChg>
    </pc:docChg>
  </pc:docChgLst>
  <pc:docChgLst>
    <pc:chgData name="Italiya, Sonalben L" userId="S::u250266@bcm.edu::40140ba4-18e5-4496-9efc-595c9072329b" providerId="AD" clId="Web-{AEBAE10C-B3B0-8982-0E69-C9B64EDA3815}"/>
    <pc:docChg chg="addSld modSld">
      <pc:chgData name="Italiya, Sonalben L" userId="S::u250266@bcm.edu::40140ba4-18e5-4496-9efc-595c9072329b" providerId="AD" clId="Web-{AEBAE10C-B3B0-8982-0E69-C9B64EDA3815}" dt="2025-04-17T01:27:34.735" v="40" actId="20577"/>
      <pc:docMkLst>
        <pc:docMk/>
      </pc:docMkLst>
      <pc:sldChg chg="modSp new">
        <pc:chgData name="Italiya, Sonalben L" userId="S::u250266@bcm.edu::40140ba4-18e5-4496-9efc-595c9072329b" providerId="AD" clId="Web-{AEBAE10C-B3B0-8982-0E69-C9B64EDA3815}" dt="2025-04-17T01:26:51.234" v="20" actId="20577"/>
        <pc:sldMkLst>
          <pc:docMk/>
          <pc:sldMk cId="1991923993" sldId="261"/>
        </pc:sldMkLst>
        <pc:spChg chg="mod">
          <ac:chgData name="Italiya, Sonalben L" userId="S::u250266@bcm.edu::40140ba4-18e5-4496-9efc-595c9072329b" providerId="AD" clId="Web-{AEBAE10C-B3B0-8982-0E69-C9B64EDA3815}" dt="2025-04-17T01:26:51.234" v="20" actId="20577"/>
          <ac:spMkLst>
            <pc:docMk/>
            <pc:sldMk cId="1991923993" sldId="261"/>
            <ac:spMk id="3" creationId="{531D55F3-6C0D-48F5-FE38-8356BD26D0D4}"/>
          </ac:spMkLst>
        </pc:spChg>
      </pc:sldChg>
      <pc:sldChg chg="modSp add replId">
        <pc:chgData name="Italiya, Sonalben L" userId="S::u250266@bcm.edu::40140ba4-18e5-4496-9efc-595c9072329b" providerId="AD" clId="Web-{AEBAE10C-B3B0-8982-0E69-C9B64EDA3815}" dt="2025-04-17T01:27:34.735" v="40" actId="20577"/>
        <pc:sldMkLst>
          <pc:docMk/>
          <pc:sldMk cId="2832071356" sldId="262"/>
        </pc:sldMkLst>
        <pc:spChg chg="mod">
          <ac:chgData name="Italiya, Sonalben L" userId="S::u250266@bcm.edu::40140ba4-18e5-4496-9efc-595c9072329b" providerId="AD" clId="Web-{AEBAE10C-B3B0-8982-0E69-C9B64EDA3815}" dt="2025-04-17T01:27:34.735" v="40" actId="20577"/>
          <ac:spMkLst>
            <pc:docMk/>
            <pc:sldMk cId="2832071356" sldId="262"/>
            <ac:spMk id="3" creationId="{1D20570D-DC6C-AAA2-EDB2-40BFC058C392}"/>
          </ac:spMkLst>
        </pc:spChg>
      </pc:sldChg>
    </pc:docChg>
  </pc:docChgLst>
  <pc:docChgLst>
    <pc:chgData name="Italiya, Sonalben L" userId="S::u250266@bcm.edu::40140ba4-18e5-4496-9efc-595c9072329b" providerId="AD" clId="Web-{BE19EB1B-A4EA-C2BE-F0CD-AAAF6D5773BB}"/>
    <pc:docChg chg="addSld delSld modSld sldOrd">
      <pc:chgData name="Italiya, Sonalben L" userId="S::u250266@bcm.edu::40140ba4-18e5-4496-9efc-595c9072329b" providerId="AD" clId="Web-{BE19EB1B-A4EA-C2BE-F0CD-AAAF6D5773BB}" dt="2025-04-17T06:17:01.421" v="213"/>
      <pc:docMkLst>
        <pc:docMk/>
      </pc:docMkLst>
      <pc:sldChg chg="addSp delSp modSp del">
        <pc:chgData name="Italiya, Sonalben L" userId="S::u250266@bcm.edu::40140ba4-18e5-4496-9efc-595c9072329b" providerId="AD" clId="Web-{BE19EB1B-A4EA-C2BE-F0CD-AAAF6D5773BB}" dt="2025-04-17T05:50:36.959" v="27"/>
        <pc:sldMkLst>
          <pc:docMk/>
          <pc:sldMk cId="948172236" sldId="257"/>
        </pc:sldMkLst>
        <pc:spChg chg="add mod">
          <ac:chgData name="Italiya, Sonalben L" userId="S::u250266@bcm.edu::40140ba4-18e5-4496-9efc-595c9072329b" providerId="AD" clId="Web-{BE19EB1B-A4EA-C2BE-F0CD-AAAF6D5773BB}" dt="2025-04-17T05:50:22.568" v="26"/>
          <ac:spMkLst>
            <pc:docMk/>
            <pc:sldMk cId="948172236" sldId="257"/>
            <ac:spMk id="5" creationId="{159C0CE2-8E5E-7B1F-FB85-7F6C5A77AEA2}"/>
          </ac:spMkLst>
        </pc:spChg>
        <pc:spChg chg="del">
          <ac:chgData name="Italiya, Sonalben L" userId="S::u250266@bcm.edu::40140ba4-18e5-4496-9efc-595c9072329b" providerId="AD" clId="Web-{BE19EB1B-A4EA-C2BE-F0CD-AAAF6D5773BB}" dt="2025-04-17T05:50:21.271" v="25"/>
          <ac:spMkLst>
            <pc:docMk/>
            <pc:sldMk cId="948172236" sldId="257"/>
            <ac:spMk id="6" creationId="{801A7BA8-17D0-5CF0-AAF7-672BA66EA69D}"/>
          </ac:spMkLst>
        </pc:spChg>
        <pc:picChg chg="add del mod ord">
          <ac:chgData name="Italiya, Sonalben L" userId="S::u250266@bcm.edu::40140ba4-18e5-4496-9efc-595c9072329b" providerId="AD" clId="Web-{BE19EB1B-A4EA-C2BE-F0CD-AAAF6D5773BB}" dt="2025-04-17T05:50:22.568" v="26"/>
          <ac:picMkLst>
            <pc:docMk/>
            <pc:sldMk cId="948172236" sldId="257"/>
            <ac:picMk id="3" creationId="{E2520D92-34C2-3441-43BC-8B965EF070D4}"/>
          </ac:picMkLst>
        </pc:picChg>
      </pc:sldChg>
      <pc:sldChg chg="modSp">
        <pc:chgData name="Italiya, Sonalben L" userId="S::u250266@bcm.edu::40140ba4-18e5-4496-9efc-595c9072329b" providerId="AD" clId="Web-{BE19EB1B-A4EA-C2BE-F0CD-AAAF6D5773BB}" dt="2025-04-17T06:17:01.421" v="213"/>
        <pc:sldMkLst>
          <pc:docMk/>
          <pc:sldMk cId="2711193745" sldId="258"/>
        </pc:sldMkLst>
        <pc:spChg chg="mod">
          <ac:chgData name="Italiya, Sonalben L" userId="S::u250266@bcm.edu::40140ba4-18e5-4496-9efc-595c9072329b" providerId="AD" clId="Web-{BE19EB1B-A4EA-C2BE-F0CD-AAAF6D5773BB}" dt="2025-04-17T06:13:12.116" v="203" actId="1076"/>
          <ac:spMkLst>
            <pc:docMk/>
            <pc:sldMk cId="2711193745" sldId="258"/>
            <ac:spMk id="5" creationId="{44B0A74C-AB6D-D194-8531-2FDE61562D59}"/>
          </ac:spMkLst>
        </pc:spChg>
        <pc:picChg chg="mod">
          <ac:chgData name="Italiya, Sonalben L" userId="S::u250266@bcm.edu::40140ba4-18e5-4496-9efc-595c9072329b" providerId="AD" clId="Web-{BE19EB1B-A4EA-C2BE-F0CD-AAAF6D5773BB}" dt="2025-04-17T06:17:01.421" v="213"/>
          <ac:picMkLst>
            <pc:docMk/>
            <pc:sldMk cId="2711193745" sldId="258"/>
            <ac:picMk id="3" creationId="{BFC98BC1-94C8-2BEB-8707-367921F0E9EB}"/>
          </ac:picMkLst>
        </pc:picChg>
      </pc:sldChg>
      <pc:sldChg chg="addSp modSp">
        <pc:chgData name="Italiya, Sonalben L" userId="S::u250266@bcm.edu::40140ba4-18e5-4496-9efc-595c9072329b" providerId="AD" clId="Web-{BE19EB1B-A4EA-C2BE-F0CD-AAAF6D5773BB}" dt="2025-04-17T06:08:28.052" v="172" actId="1076"/>
        <pc:sldMkLst>
          <pc:docMk/>
          <pc:sldMk cId="2179646626" sldId="259"/>
        </pc:sldMkLst>
        <pc:spChg chg="add mod">
          <ac:chgData name="Italiya, Sonalben L" userId="S::u250266@bcm.edu::40140ba4-18e5-4496-9efc-595c9072329b" providerId="AD" clId="Web-{BE19EB1B-A4EA-C2BE-F0CD-AAAF6D5773BB}" dt="2025-04-17T05:46:57.482" v="9" actId="20577"/>
          <ac:spMkLst>
            <pc:docMk/>
            <pc:sldMk cId="2179646626" sldId="259"/>
            <ac:spMk id="3" creationId="{B5914F4B-9EEE-6240-76A9-B9BD6CA6554B}"/>
          </ac:spMkLst>
        </pc:spChg>
        <pc:picChg chg="mod">
          <ac:chgData name="Italiya, Sonalben L" userId="S::u250266@bcm.edu::40140ba4-18e5-4496-9efc-595c9072329b" providerId="AD" clId="Web-{BE19EB1B-A4EA-C2BE-F0CD-AAAF6D5773BB}" dt="2025-04-17T06:08:28.052" v="172" actId="1076"/>
          <ac:picMkLst>
            <pc:docMk/>
            <pc:sldMk cId="2179646626" sldId="259"/>
            <ac:picMk id="2" creationId="{0106AB56-AF8C-7CA6-14DE-D8EEF3555656}"/>
          </ac:picMkLst>
        </pc:picChg>
      </pc:sldChg>
      <pc:sldChg chg="addSp delSp modSp">
        <pc:chgData name="Italiya, Sonalben L" userId="S::u250266@bcm.edu::40140ba4-18e5-4496-9efc-595c9072329b" providerId="AD" clId="Web-{BE19EB1B-A4EA-C2BE-F0CD-AAAF6D5773BB}" dt="2025-04-17T06:08:49.584" v="176" actId="1076"/>
        <pc:sldMkLst>
          <pc:docMk/>
          <pc:sldMk cId="531375454" sldId="260"/>
        </pc:sldMkLst>
        <pc:spChg chg="add mod">
          <ac:chgData name="Italiya, Sonalben L" userId="S::u250266@bcm.edu::40140ba4-18e5-4496-9efc-595c9072329b" providerId="AD" clId="Web-{BE19EB1B-A4EA-C2BE-F0CD-AAAF6D5773BB}" dt="2025-04-17T05:54:08.326" v="64" actId="20577"/>
          <ac:spMkLst>
            <pc:docMk/>
            <pc:sldMk cId="531375454" sldId="260"/>
            <ac:spMk id="4" creationId="{13AFE6CB-9A76-35B3-5A38-294395D9A43B}"/>
          </ac:spMkLst>
        </pc:spChg>
        <pc:picChg chg="add del mod">
          <ac:chgData name="Italiya, Sonalben L" userId="S::u250266@bcm.edu::40140ba4-18e5-4496-9efc-595c9072329b" providerId="AD" clId="Web-{BE19EB1B-A4EA-C2BE-F0CD-AAAF6D5773BB}" dt="2025-04-17T05:47:49.015" v="13"/>
          <ac:picMkLst>
            <pc:docMk/>
            <pc:sldMk cId="531375454" sldId="260"/>
            <ac:picMk id="2" creationId="{852257B9-8DCE-83B0-AB86-DAE2BCBD2CF0}"/>
          </ac:picMkLst>
        </pc:picChg>
        <pc:picChg chg="add mod">
          <ac:chgData name="Italiya, Sonalben L" userId="S::u250266@bcm.edu::40140ba4-18e5-4496-9efc-595c9072329b" providerId="AD" clId="Web-{BE19EB1B-A4EA-C2BE-F0CD-AAAF6D5773BB}" dt="2025-04-17T06:08:49.584" v="176" actId="1076"/>
          <ac:picMkLst>
            <pc:docMk/>
            <pc:sldMk cId="531375454" sldId="260"/>
            <ac:picMk id="3" creationId="{EB83AF9C-7C1E-7355-740B-8E1E416CBA74}"/>
          </ac:picMkLst>
        </pc:picChg>
      </pc:sldChg>
      <pc:sldChg chg="modSp">
        <pc:chgData name="Italiya, Sonalben L" userId="S::u250266@bcm.edu::40140ba4-18e5-4496-9efc-595c9072329b" providerId="AD" clId="Web-{BE19EB1B-A4EA-C2BE-F0CD-AAAF6D5773BB}" dt="2025-04-17T05:55:05.047" v="71" actId="20577"/>
        <pc:sldMkLst>
          <pc:docMk/>
          <pc:sldMk cId="2832071356" sldId="262"/>
        </pc:sldMkLst>
        <pc:spChg chg="mod">
          <ac:chgData name="Italiya, Sonalben L" userId="S::u250266@bcm.edu::40140ba4-18e5-4496-9efc-595c9072329b" providerId="AD" clId="Web-{BE19EB1B-A4EA-C2BE-F0CD-AAAF6D5773BB}" dt="2025-04-17T05:55:05.047" v="71" actId="20577"/>
          <ac:spMkLst>
            <pc:docMk/>
            <pc:sldMk cId="2832071356" sldId="262"/>
            <ac:spMk id="3" creationId="{1D20570D-DC6C-AAA2-EDB2-40BFC058C392}"/>
          </ac:spMkLst>
        </pc:spChg>
      </pc:sldChg>
      <pc:sldChg chg="addSp delSp modSp del">
        <pc:chgData name="Italiya, Sonalben L" userId="S::u250266@bcm.edu::40140ba4-18e5-4496-9efc-595c9072329b" providerId="AD" clId="Web-{BE19EB1B-A4EA-C2BE-F0CD-AAAF6D5773BB}" dt="2025-04-17T05:54:51.766" v="70"/>
        <pc:sldMkLst>
          <pc:docMk/>
          <pc:sldMk cId="115422329" sldId="263"/>
        </pc:sldMkLst>
        <pc:spChg chg="del">
          <ac:chgData name="Italiya, Sonalben L" userId="S::u250266@bcm.edu::40140ba4-18e5-4496-9efc-595c9072329b" providerId="AD" clId="Web-{BE19EB1B-A4EA-C2BE-F0CD-AAAF6D5773BB}" dt="2025-04-17T05:47:37.296" v="10"/>
          <ac:spMkLst>
            <pc:docMk/>
            <pc:sldMk cId="115422329" sldId="263"/>
            <ac:spMk id="6" creationId="{110B02A8-EE5B-8706-28B9-09B2779C091E}"/>
          </ac:spMkLst>
        </pc:spChg>
        <pc:spChg chg="add del mod">
          <ac:chgData name="Italiya, Sonalben L" userId="S::u250266@bcm.edu::40140ba4-18e5-4496-9efc-595c9072329b" providerId="AD" clId="Web-{BE19EB1B-A4EA-C2BE-F0CD-AAAF6D5773BB}" dt="2025-04-17T05:48:17.188" v="14"/>
          <ac:spMkLst>
            <pc:docMk/>
            <pc:sldMk cId="115422329" sldId="263"/>
            <ac:spMk id="8" creationId="{601A10FF-0AA3-C484-5B41-8B1696E02A7A}"/>
          </ac:spMkLst>
        </pc:spChg>
        <pc:spChg chg="add del mod">
          <ac:chgData name="Italiya, Sonalben L" userId="S::u250266@bcm.edu::40140ba4-18e5-4496-9efc-595c9072329b" providerId="AD" clId="Web-{BE19EB1B-A4EA-C2BE-F0CD-AAAF6D5773BB}" dt="2025-04-17T05:51:42.493" v="42"/>
          <ac:spMkLst>
            <pc:docMk/>
            <pc:sldMk cId="115422329" sldId="263"/>
            <ac:spMk id="11" creationId="{D6500348-E63B-BE59-8399-6AC76E7C7AFB}"/>
          </ac:spMkLst>
        </pc:spChg>
        <pc:spChg chg="add del mod">
          <ac:chgData name="Italiya, Sonalben L" userId="S::u250266@bcm.edu::40140ba4-18e5-4496-9efc-595c9072329b" providerId="AD" clId="Web-{BE19EB1B-A4EA-C2BE-F0CD-AAAF6D5773BB}" dt="2025-04-17T05:52:42.714" v="51"/>
          <ac:spMkLst>
            <pc:docMk/>
            <pc:sldMk cId="115422329" sldId="263"/>
            <ac:spMk id="14" creationId="{4E915B31-B626-1226-1CCC-A951EAD37B71}"/>
          </ac:spMkLst>
        </pc:spChg>
        <pc:spChg chg="add mod">
          <ac:chgData name="Italiya, Sonalben L" userId="S::u250266@bcm.edu::40140ba4-18e5-4496-9efc-595c9072329b" providerId="AD" clId="Web-{BE19EB1B-A4EA-C2BE-F0CD-AAAF6D5773BB}" dt="2025-04-17T05:52:44.542" v="52"/>
          <ac:spMkLst>
            <pc:docMk/>
            <pc:sldMk cId="115422329" sldId="263"/>
            <ac:spMk id="17" creationId="{69DB17D8-D44D-3E10-EFFA-05265A7189B1}"/>
          </ac:spMkLst>
        </pc:spChg>
        <pc:picChg chg="add del mod ord">
          <ac:chgData name="Italiya, Sonalben L" userId="S::u250266@bcm.edu::40140ba4-18e5-4496-9efc-595c9072329b" providerId="AD" clId="Web-{BE19EB1B-A4EA-C2BE-F0CD-AAAF6D5773BB}" dt="2025-04-17T05:47:41.327" v="11"/>
          <ac:picMkLst>
            <pc:docMk/>
            <pc:sldMk cId="115422329" sldId="263"/>
            <ac:picMk id="5" creationId="{DD866C9B-5BF8-D770-DBFD-F51F561703C6}"/>
          </ac:picMkLst>
        </pc:picChg>
        <pc:picChg chg="add del mod ord">
          <ac:chgData name="Italiya, Sonalben L" userId="S::u250266@bcm.edu::40140ba4-18e5-4496-9efc-595c9072329b" providerId="AD" clId="Web-{BE19EB1B-A4EA-C2BE-F0CD-AAAF6D5773BB}" dt="2025-04-17T05:48:18.876" v="15"/>
          <ac:picMkLst>
            <pc:docMk/>
            <pc:sldMk cId="115422329" sldId="263"/>
            <ac:picMk id="9" creationId="{349873F0-107C-AF09-5495-241582CE7EF9}"/>
          </ac:picMkLst>
        </pc:picChg>
        <pc:picChg chg="add del mod ord">
          <ac:chgData name="Italiya, Sonalben L" userId="S::u250266@bcm.edu::40140ba4-18e5-4496-9efc-595c9072329b" providerId="AD" clId="Web-{BE19EB1B-A4EA-C2BE-F0CD-AAAF6D5773BB}" dt="2025-04-17T05:51:43.821" v="43"/>
          <ac:picMkLst>
            <pc:docMk/>
            <pc:sldMk cId="115422329" sldId="263"/>
            <ac:picMk id="12" creationId="{7BF8A958-374D-9363-0019-4FF6429BC4E2}"/>
          </ac:picMkLst>
        </pc:picChg>
        <pc:picChg chg="add del mod ord">
          <ac:chgData name="Italiya, Sonalben L" userId="S::u250266@bcm.edu::40140ba4-18e5-4496-9efc-595c9072329b" providerId="AD" clId="Web-{BE19EB1B-A4EA-C2BE-F0CD-AAAF6D5773BB}" dt="2025-04-17T05:52:44.542" v="52"/>
          <ac:picMkLst>
            <pc:docMk/>
            <pc:sldMk cId="115422329" sldId="263"/>
            <ac:picMk id="15" creationId="{726152F8-59A9-B5C5-C3BE-F003015B04B7}"/>
          </ac:picMkLst>
        </pc:picChg>
      </pc:sldChg>
      <pc:sldChg chg="addSp modSp new">
        <pc:chgData name="Italiya, Sonalben L" userId="S::u250266@bcm.edu::40140ba4-18e5-4496-9efc-595c9072329b" providerId="AD" clId="Web-{BE19EB1B-A4EA-C2BE-F0CD-AAAF6D5773BB}" dt="2025-04-17T06:09:14.522" v="180" actId="1076"/>
        <pc:sldMkLst>
          <pc:docMk/>
          <pc:sldMk cId="3009861042" sldId="264"/>
        </pc:sldMkLst>
        <pc:spChg chg="add mod">
          <ac:chgData name="Italiya, Sonalben L" userId="S::u250266@bcm.edu::40140ba4-18e5-4496-9efc-595c9072329b" providerId="AD" clId="Web-{BE19EB1B-A4EA-C2BE-F0CD-AAAF6D5773BB}" dt="2025-04-17T05:53:54.810" v="63" actId="20577"/>
          <ac:spMkLst>
            <pc:docMk/>
            <pc:sldMk cId="3009861042" sldId="264"/>
            <ac:spMk id="3" creationId="{27F3B6E0-AC77-C3CC-9B4D-4F97BC9C89F9}"/>
          </ac:spMkLst>
        </pc:spChg>
        <pc:picChg chg="add mod">
          <ac:chgData name="Italiya, Sonalben L" userId="S::u250266@bcm.edu::40140ba4-18e5-4496-9efc-595c9072329b" providerId="AD" clId="Web-{BE19EB1B-A4EA-C2BE-F0CD-AAAF6D5773BB}" dt="2025-04-17T06:09:14.522" v="180" actId="1076"/>
          <ac:picMkLst>
            <pc:docMk/>
            <pc:sldMk cId="3009861042" sldId="264"/>
            <ac:picMk id="2" creationId="{6E706E70-D625-1A31-0B08-01DF42A0276B}"/>
          </ac:picMkLst>
        </pc:picChg>
      </pc:sldChg>
      <pc:sldChg chg="addSp modSp new">
        <pc:chgData name="Italiya, Sonalben L" userId="S::u250266@bcm.edu::40140ba4-18e5-4496-9efc-595c9072329b" providerId="AD" clId="Web-{BE19EB1B-A4EA-C2BE-F0CD-AAAF6D5773BB}" dt="2025-04-17T06:10:36.761" v="191" actId="14100"/>
        <pc:sldMkLst>
          <pc:docMk/>
          <pc:sldMk cId="1292631898" sldId="265"/>
        </pc:sldMkLst>
        <pc:spChg chg="add mod">
          <ac:chgData name="Italiya, Sonalben L" userId="S::u250266@bcm.edu::40140ba4-18e5-4496-9efc-595c9072329b" providerId="AD" clId="Web-{BE19EB1B-A4EA-C2BE-F0CD-AAAF6D5773BB}" dt="2025-04-17T05:53:27.825" v="61" actId="20577"/>
          <ac:spMkLst>
            <pc:docMk/>
            <pc:sldMk cId="1292631898" sldId="265"/>
            <ac:spMk id="3" creationId="{36B93267-C212-B642-0B48-1A29E0DEFF39}"/>
          </ac:spMkLst>
        </pc:spChg>
        <pc:picChg chg="add mod">
          <ac:chgData name="Italiya, Sonalben L" userId="S::u250266@bcm.edu::40140ba4-18e5-4496-9efc-595c9072329b" providerId="AD" clId="Web-{BE19EB1B-A4EA-C2BE-F0CD-AAAF6D5773BB}" dt="2025-04-17T06:10:36.761" v="191" actId="14100"/>
          <ac:picMkLst>
            <pc:docMk/>
            <pc:sldMk cId="1292631898" sldId="265"/>
            <ac:picMk id="2" creationId="{7B85571D-5C20-F846-2DBB-73B2D421B982}"/>
          </ac:picMkLst>
        </pc:picChg>
      </pc:sldChg>
      <pc:sldChg chg="addSp modSp new">
        <pc:chgData name="Italiya, Sonalben L" userId="S::u250266@bcm.edu::40140ba4-18e5-4496-9efc-595c9072329b" providerId="AD" clId="Web-{BE19EB1B-A4EA-C2BE-F0CD-AAAF6D5773BB}" dt="2025-04-17T06:11:12.231" v="193" actId="1076"/>
        <pc:sldMkLst>
          <pc:docMk/>
          <pc:sldMk cId="4019594700" sldId="266"/>
        </pc:sldMkLst>
        <pc:spChg chg="add mod">
          <ac:chgData name="Italiya, Sonalben L" userId="S::u250266@bcm.edu::40140ba4-18e5-4496-9efc-595c9072329b" providerId="AD" clId="Web-{BE19EB1B-A4EA-C2BE-F0CD-AAAF6D5773BB}" dt="2025-04-17T05:53:19.871" v="59" actId="20577"/>
          <ac:spMkLst>
            <pc:docMk/>
            <pc:sldMk cId="4019594700" sldId="266"/>
            <ac:spMk id="3" creationId="{4BB592C4-DE05-68E0-AFC8-84EDDBD5AA38}"/>
          </ac:spMkLst>
        </pc:spChg>
        <pc:picChg chg="add mod">
          <ac:chgData name="Italiya, Sonalben L" userId="S::u250266@bcm.edu::40140ba4-18e5-4496-9efc-595c9072329b" providerId="AD" clId="Web-{BE19EB1B-A4EA-C2BE-F0CD-AAAF6D5773BB}" dt="2025-04-17T06:11:12.231" v="193" actId="1076"/>
          <ac:picMkLst>
            <pc:docMk/>
            <pc:sldMk cId="4019594700" sldId="266"/>
            <ac:picMk id="2" creationId="{C0A73B62-5E17-BDD7-135C-155ED36F632B}"/>
          </ac:picMkLst>
        </pc:picChg>
      </pc:sldChg>
      <pc:sldChg chg="new del">
        <pc:chgData name="Italiya, Sonalben L" userId="S::u250266@bcm.edu::40140ba4-18e5-4496-9efc-595c9072329b" providerId="AD" clId="Web-{BE19EB1B-A4EA-C2BE-F0CD-AAAF6D5773BB}" dt="2025-04-17T05:56:26.347" v="75"/>
        <pc:sldMkLst>
          <pc:docMk/>
          <pc:sldMk cId="2574818194" sldId="267"/>
        </pc:sldMkLst>
      </pc:sldChg>
      <pc:sldChg chg="addSp modSp new">
        <pc:chgData name="Italiya, Sonalben L" userId="S::u250266@bcm.edu::40140ba4-18e5-4496-9efc-595c9072329b" providerId="AD" clId="Web-{BE19EB1B-A4EA-C2BE-F0CD-AAAF6D5773BB}" dt="2025-04-17T05:57:30.193" v="88" actId="20577"/>
        <pc:sldMkLst>
          <pc:docMk/>
          <pc:sldMk cId="3795469297" sldId="267"/>
        </pc:sldMkLst>
        <pc:spChg chg="add mod">
          <ac:chgData name="Italiya, Sonalben L" userId="S::u250266@bcm.edu::40140ba4-18e5-4496-9efc-595c9072329b" providerId="AD" clId="Web-{BE19EB1B-A4EA-C2BE-F0CD-AAAF6D5773BB}" dt="2025-04-17T05:57:30.193" v="88" actId="20577"/>
          <ac:spMkLst>
            <pc:docMk/>
            <pc:sldMk cId="3795469297" sldId="267"/>
            <ac:spMk id="3" creationId="{420B1719-D740-3DDD-46D5-C4709E1EA50C}"/>
          </ac:spMkLst>
        </pc:spChg>
        <pc:picChg chg="add mod">
          <ac:chgData name="Italiya, Sonalben L" userId="S::u250266@bcm.edu::40140ba4-18e5-4496-9efc-595c9072329b" providerId="AD" clId="Web-{BE19EB1B-A4EA-C2BE-F0CD-AAAF6D5773BB}" dt="2025-04-17T05:57:00.661" v="81"/>
          <ac:picMkLst>
            <pc:docMk/>
            <pc:sldMk cId="3795469297" sldId="267"/>
            <ac:picMk id="2" creationId="{17A936F2-3A27-6DFC-7A70-5C899F66494A}"/>
          </ac:picMkLst>
        </pc:picChg>
      </pc:sldChg>
      <pc:sldChg chg="new del">
        <pc:chgData name="Italiya, Sonalben L" userId="S::u250266@bcm.edu::40140ba4-18e5-4496-9efc-595c9072329b" providerId="AD" clId="Web-{BE19EB1B-A4EA-C2BE-F0CD-AAAF6D5773BB}" dt="2025-04-17T05:54:25.983" v="65"/>
        <pc:sldMkLst>
          <pc:docMk/>
          <pc:sldMk cId="4017556631" sldId="267"/>
        </pc:sldMkLst>
      </pc:sldChg>
      <pc:sldChg chg="addSp modSp new">
        <pc:chgData name="Italiya, Sonalben L" userId="S::u250266@bcm.edu::40140ba4-18e5-4496-9efc-595c9072329b" providerId="AD" clId="Web-{BE19EB1B-A4EA-C2BE-F0CD-AAAF6D5773BB}" dt="2025-04-17T06:00:47.748" v="101" actId="20577"/>
        <pc:sldMkLst>
          <pc:docMk/>
          <pc:sldMk cId="523873434" sldId="268"/>
        </pc:sldMkLst>
        <pc:spChg chg="add mod">
          <ac:chgData name="Italiya, Sonalben L" userId="S::u250266@bcm.edu::40140ba4-18e5-4496-9efc-595c9072329b" providerId="AD" clId="Web-{BE19EB1B-A4EA-C2BE-F0CD-AAAF6D5773BB}" dt="2025-04-17T06:00:47.748" v="101" actId="20577"/>
          <ac:spMkLst>
            <pc:docMk/>
            <pc:sldMk cId="523873434" sldId="268"/>
            <ac:spMk id="3" creationId="{07791303-1702-AFD3-0357-112878F3BA96}"/>
          </ac:spMkLst>
        </pc:spChg>
        <pc:picChg chg="add mod">
          <ac:chgData name="Italiya, Sonalben L" userId="S::u250266@bcm.edu::40140ba4-18e5-4496-9efc-595c9072329b" providerId="AD" clId="Web-{BE19EB1B-A4EA-C2BE-F0CD-AAAF6D5773BB}" dt="2025-04-17T05:58:19.164" v="93"/>
          <ac:picMkLst>
            <pc:docMk/>
            <pc:sldMk cId="523873434" sldId="268"/>
            <ac:picMk id="2" creationId="{13D02E57-EA22-74EB-FBF7-BBEA51B3DABB}"/>
          </ac:picMkLst>
        </pc:picChg>
      </pc:sldChg>
      <pc:sldChg chg="new del">
        <pc:chgData name="Italiya, Sonalben L" userId="S::u250266@bcm.edu::40140ba4-18e5-4496-9efc-595c9072329b" providerId="AD" clId="Web-{BE19EB1B-A4EA-C2BE-F0CD-AAAF6D5773BB}" dt="2025-04-17T05:56:27.113" v="76"/>
        <pc:sldMkLst>
          <pc:docMk/>
          <pc:sldMk cId="652903153" sldId="268"/>
        </pc:sldMkLst>
      </pc:sldChg>
      <pc:sldChg chg="new del">
        <pc:chgData name="Italiya, Sonalben L" userId="S::u250266@bcm.edu::40140ba4-18e5-4496-9efc-595c9072329b" providerId="AD" clId="Web-{BE19EB1B-A4EA-C2BE-F0CD-AAAF6D5773BB}" dt="2025-04-17T05:56:27.863" v="77"/>
        <pc:sldMkLst>
          <pc:docMk/>
          <pc:sldMk cId="3603253889" sldId="269"/>
        </pc:sldMkLst>
      </pc:sldChg>
      <pc:sldChg chg="addSp delSp modSp new del">
        <pc:chgData name="Italiya, Sonalben L" userId="S::u250266@bcm.edu::40140ba4-18e5-4496-9efc-595c9072329b" providerId="AD" clId="Web-{BE19EB1B-A4EA-C2BE-F0CD-AAAF6D5773BB}" dt="2025-04-17T06:07:55.472" v="169"/>
        <pc:sldMkLst>
          <pc:docMk/>
          <pc:sldMk cId="3874611005" sldId="269"/>
        </pc:sldMkLst>
        <pc:spChg chg="del">
          <ac:chgData name="Italiya, Sonalben L" userId="S::u250266@bcm.edu::40140ba4-18e5-4496-9efc-595c9072329b" providerId="AD" clId="Web-{BE19EB1B-A4EA-C2BE-F0CD-AAAF6D5773BB}" dt="2025-04-17T05:58:12.632" v="91"/>
          <ac:spMkLst>
            <pc:docMk/>
            <pc:sldMk cId="3874611005" sldId="269"/>
            <ac:spMk id="3" creationId="{6D92F31B-10A9-6563-6A06-99728D089432}"/>
          </ac:spMkLst>
        </pc:spChg>
        <pc:spChg chg="add del mod">
          <ac:chgData name="Italiya, Sonalben L" userId="S::u250266@bcm.edu::40140ba4-18e5-4496-9efc-595c9072329b" providerId="AD" clId="Web-{BE19EB1B-A4EA-C2BE-F0CD-AAAF6D5773BB}" dt="2025-04-17T06:01:35.687" v="106"/>
          <ac:spMkLst>
            <pc:docMk/>
            <pc:sldMk cId="3874611005" sldId="269"/>
            <ac:spMk id="6" creationId="{44015B2F-F89A-39F7-EB7A-8276E1D6EDA5}"/>
          </ac:spMkLst>
        </pc:spChg>
        <pc:spChg chg="add del mod">
          <ac:chgData name="Italiya, Sonalben L" userId="S::u250266@bcm.edu::40140ba4-18e5-4496-9efc-595c9072329b" providerId="AD" clId="Web-{BE19EB1B-A4EA-C2BE-F0CD-AAAF6D5773BB}" dt="2025-04-17T06:02:45.158" v="117"/>
          <ac:spMkLst>
            <pc:docMk/>
            <pc:sldMk cId="3874611005" sldId="269"/>
            <ac:spMk id="9" creationId="{C258D4EE-4DA8-3C39-687C-D532DF3CF1A5}"/>
          </ac:spMkLst>
        </pc:spChg>
        <pc:spChg chg="add del mod">
          <ac:chgData name="Italiya, Sonalben L" userId="S::u250266@bcm.edu::40140ba4-18e5-4496-9efc-595c9072329b" providerId="AD" clId="Web-{BE19EB1B-A4EA-C2BE-F0CD-AAAF6D5773BB}" dt="2025-04-17T06:04:30.631" v="135"/>
          <ac:spMkLst>
            <pc:docMk/>
            <pc:sldMk cId="3874611005" sldId="269"/>
            <ac:spMk id="12" creationId="{79E5555A-AD36-42BE-4CC4-7D3F8CEC2D36}"/>
          </ac:spMkLst>
        </pc:spChg>
        <pc:spChg chg="add del mod">
          <ac:chgData name="Italiya, Sonalben L" userId="S::u250266@bcm.edu::40140ba4-18e5-4496-9efc-595c9072329b" providerId="AD" clId="Web-{BE19EB1B-A4EA-C2BE-F0CD-AAAF6D5773BB}" dt="2025-04-17T06:05:47.868" v="144"/>
          <ac:spMkLst>
            <pc:docMk/>
            <pc:sldMk cId="3874611005" sldId="269"/>
            <ac:spMk id="15" creationId="{CEE877FC-7ED5-FA65-BE6B-70CBC7E37ED3}"/>
          </ac:spMkLst>
        </pc:spChg>
        <pc:spChg chg="add del mod">
          <ac:chgData name="Italiya, Sonalben L" userId="S::u250266@bcm.edu::40140ba4-18e5-4496-9efc-595c9072329b" providerId="AD" clId="Web-{BE19EB1B-A4EA-C2BE-F0CD-AAAF6D5773BB}" dt="2025-04-17T06:06:51.465" v="158"/>
          <ac:spMkLst>
            <pc:docMk/>
            <pc:sldMk cId="3874611005" sldId="269"/>
            <ac:spMk id="18" creationId="{47B9878A-C7C2-95BD-B0D4-39E3313D1DD4}"/>
          </ac:spMkLst>
        </pc:spChg>
        <pc:spChg chg="add mod">
          <ac:chgData name="Italiya, Sonalben L" userId="S::u250266@bcm.edu::40140ba4-18e5-4496-9efc-595c9072329b" providerId="AD" clId="Web-{BE19EB1B-A4EA-C2BE-F0CD-AAAF6D5773BB}" dt="2025-04-17T06:06:52.840" v="159"/>
          <ac:spMkLst>
            <pc:docMk/>
            <pc:sldMk cId="3874611005" sldId="269"/>
            <ac:spMk id="21" creationId="{3CA07F72-9046-BF25-E8B6-F6BDAEF6CA6B}"/>
          </ac:spMkLst>
        </pc:spChg>
        <pc:picChg chg="add del mod ord">
          <ac:chgData name="Italiya, Sonalben L" userId="S::u250266@bcm.edu::40140ba4-18e5-4496-9efc-595c9072329b" providerId="AD" clId="Web-{BE19EB1B-A4EA-C2BE-F0CD-AAAF6D5773BB}" dt="2025-04-17T05:58:13.961" v="92"/>
          <ac:picMkLst>
            <pc:docMk/>
            <pc:sldMk cId="3874611005" sldId="269"/>
            <ac:picMk id="4" creationId="{1ECE769C-2DBF-3C75-3046-ADC48D385C3F}"/>
          </ac:picMkLst>
        </pc:picChg>
        <pc:picChg chg="add del mod ord">
          <ac:chgData name="Italiya, Sonalben L" userId="S::u250266@bcm.edu::40140ba4-18e5-4496-9efc-595c9072329b" providerId="AD" clId="Web-{BE19EB1B-A4EA-C2BE-F0CD-AAAF6D5773BB}" dt="2025-04-17T06:01:36.921" v="107"/>
          <ac:picMkLst>
            <pc:docMk/>
            <pc:sldMk cId="3874611005" sldId="269"/>
            <ac:picMk id="7" creationId="{40690EF4-D7A5-49B1-F658-4DD5B6307BDB}"/>
          </ac:picMkLst>
        </pc:picChg>
        <pc:picChg chg="add del mod ord">
          <ac:chgData name="Italiya, Sonalben L" userId="S::u250266@bcm.edu::40140ba4-18e5-4496-9efc-595c9072329b" providerId="AD" clId="Web-{BE19EB1B-A4EA-C2BE-F0CD-AAAF6D5773BB}" dt="2025-04-17T06:02:46.018" v="118"/>
          <ac:picMkLst>
            <pc:docMk/>
            <pc:sldMk cId="3874611005" sldId="269"/>
            <ac:picMk id="10" creationId="{7F30DB69-B968-1A6E-FA86-319C52970BAE}"/>
          </ac:picMkLst>
        </pc:picChg>
        <pc:picChg chg="add del mod ord">
          <ac:chgData name="Italiya, Sonalben L" userId="S::u250266@bcm.edu::40140ba4-18e5-4496-9efc-595c9072329b" providerId="AD" clId="Web-{BE19EB1B-A4EA-C2BE-F0CD-AAAF6D5773BB}" dt="2025-04-17T06:04:31.912" v="136"/>
          <ac:picMkLst>
            <pc:docMk/>
            <pc:sldMk cId="3874611005" sldId="269"/>
            <ac:picMk id="13" creationId="{E2308FD7-4350-3C3B-EE47-F062CFBECCC8}"/>
          </ac:picMkLst>
        </pc:picChg>
        <pc:picChg chg="add del mod ord">
          <ac:chgData name="Italiya, Sonalben L" userId="S::u250266@bcm.edu::40140ba4-18e5-4496-9efc-595c9072329b" providerId="AD" clId="Web-{BE19EB1B-A4EA-C2BE-F0CD-AAAF6D5773BB}" dt="2025-04-17T06:05:49.243" v="145"/>
          <ac:picMkLst>
            <pc:docMk/>
            <pc:sldMk cId="3874611005" sldId="269"/>
            <ac:picMk id="16" creationId="{FB476F06-2B20-C41F-BF45-038F1F7B292D}"/>
          </ac:picMkLst>
        </pc:picChg>
        <pc:picChg chg="add del mod ord">
          <ac:chgData name="Italiya, Sonalben L" userId="S::u250266@bcm.edu::40140ba4-18e5-4496-9efc-595c9072329b" providerId="AD" clId="Web-{BE19EB1B-A4EA-C2BE-F0CD-AAAF6D5773BB}" dt="2025-04-17T06:06:52.840" v="159"/>
          <ac:picMkLst>
            <pc:docMk/>
            <pc:sldMk cId="3874611005" sldId="269"/>
            <ac:picMk id="19" creationId="{84C8013A-F597-EDE2-D853-75BAA4F2458D}"/>
          </ac:picMkLst>
        </pc:picChg>
      </pc:sldChg>
      <pc:sldChg chg="new del">
        <pc:chgData name="Italiya, Sonalben L" userId="S::u250266@bcm.edu::40140ba4-18e5-4496-9efc-595c9072329b" providerId="AD" clId="Web-{BE19EB1B-A4EA-C2BE-F0CD-AAAF6D5773BB}" dt="2025-04-17T05:56:28.894" v="78"/>
        <pc:sldMkLst>
          <pc:docMk/>
          <pc:sldMk cId="1755828856" sldId="270"/>
        </pc:sldMkLst>
      </pc:sldChg>
      <pc:sldChg chg="addSp modSp new ord">
        <pc:chgData name="Italiya, Sonalben L" userId="S::u250266@bcm.edu::40140ba4-18e5-4496-9efc-595c9072329b" providerId="AD" clId="Web-{BE19EB1B-A4EA-C2BE-F0CD-AAAF6D5773BB}" dt="2025-04-17T06:16:58.812" v="212"/>
        <pc:sldMkLst>
          <pc:docMk/>
          <pc:sldMk cId="2573875133" sldId="270"/>
        </pc:sldMkLst>
        <pc:spChg chg="add mod">
          <ac:chgData name="Italiya, Sonalben L" userId="S::u250266@bcm.edu::40140ba4-18e5-4496-9efc-595c9072329b" providerId="AD" clId="Web-{BE19EB1B-A4EA-C2BE-F0CD-AAAF6D5773BB}" dt="2025-04-17T06:02:34.689" v="116" actId="20577"/>
          <ac:spMkLst>
            <pc:docMk/>
            <pc:sldMk cId="2573875133" sldId="270"/>
            <ac:spMk id="3" creationId="{4C7958AA-1873-2F5B-6F6A-E22580FD1DF2}"/>
          </ac:spMkLst>
        </pc:spChg>
        <pc:picChg chg="add mod">
          <ac:chgData name="Italiya, Sonalben L" userId="S::u250266@bcm.edu::40140ba4-18e5-4496-9efc-595c9072329b" providerId="AD" clId="Web-{BE19EB1B-A4EA-C2BE-F0CD-AAAF6D5773BB}" dt="2025-04-17T06:16:58.812" v="212"/>
          <ac:picMkLst>
            <pc:docMk/>
            <pc:sldMk cId="2573875133" sldId="270"/>
            <ac:picMk id="2" creationId="{F24718C2-D0F8-008A-B55C-660205543021}"/>
          </ac:picMkLst>
        </pc:picChg>
      </pc:sldChg>
      <pc:sldChg chg="addSp modSp new">
        <pc:chgData name="Italiya, Sonalben L" userId="S::u250266@bcm.edu::40140ba4-18e5-4496-9efc-595c9072329b" providerId="AD" clId="Web-{BE19EB1B-A4EA-C2BE-F0CD-AAAF6D5773BB}" dt="2025-04-17T06:03:41.567" v="131" actId="20577"/>
        <pc:sldMkLst>
          <pc:docMk/>
          <pc:sldMk cId="533803376" sldId="271"/>
        </pc:sldMkLst>
        <pc:spChg chg="add mod">
          <ac:chgData name="Italiya, Sonalben L" userId="S::u250266@bcm.edu::40140ba4-18e5-4496-9efc-595c9072329b" providerId="AD" clId="Web-{BE19EB1B-A4EA-C2BE-F0CD-AAAF6D5773BB}" dt="2025-04-17T06:03:41.567" v="131" actId="20577"/>
          <ac:spMkLst>
            <pc:docMk/>
            <pc:sldMk cId="533803376" sldId="271"/>
            <ac:spMk id="3" creationId="{CBFD8EDF-69D6-A0FD-3953-85F36BEA4A0B}"/>
          </ac:spMkLst>
        </pc:spChg>
        <pc:picChg chg="add mod">
          <ac:chgData name="Italiya, Sonalben L" userId="S::u250266@bcm.edu::40140ba4-18e5-4496-9efc-595c9072329b" providerId="AD" clId="Web-{BE19EB1B-A4EA-C2BE-F0CD-AAAF6D5773BB}" dt="2025-04-17T06:02:50.424" v="119"/>
          <ac:picMkLst>
            <pc:docMk/>
            <pc:sldMk cId="533803376" sldId="271"/>
            <ac:picMk id="2" creationId="{A8D60DB4-1AD7-C4D5-7254-916607DD6A5B}"/>
          </ac:picMkLst>
        </pc:picChg>
      </pc:sldChg>
      <pc:sldChg chg="addSp delSp modSp new del">
        <pc:chgData name="Italiya, Sonalben L" userId="S::u250266@bcm.edu::40140ba4-18e5-4496-9efc-595c9072329b" providerId="AD" clId="Web-{BE19EB1B-A4EA-C2BE-F0CD-AAAF6D5773BB}" dt="2025-04-17T05:56:30.097" v="79"/>
        <pc:sldMkLst>
          <pc:docMk/>
          <pc:sldMk cId="2082059045" sldId="271"/>
        </pc:sldMkLst>
        <pc:spChg chg="del">
          <ac:chgData name="Italiya, Sonalben L" userId="S::u250266@bcm.edu::40140ba4-18e5-4496-9efc-595c9072329b" providerId="AD" clId="Web-{BE19EB1B-A4EA-C2BE-F0CD-AAAF6D5773BB}" dt="2025-04-17T05:56:12.894" v="73"/>
          <ac:spMkLst>
            <pc:docMk/>
            <pc:sldMk cId="2082059045" sldId="271"/>
            <ac:spMk id="3" creationId="{CE68BEE7-4F54-6E1A-0218-EA692C6288C5}"/>
          </ac:spMkLst>
        </pc:spChg>
        <pc:spChg chg="add mod">
          <ac:chgData name="Italiya, Sonalben L" userId="S::u250266@bcm.edu::40140ba4-18e5-4496-9efc-595c9072329b" providerId="AD" clId="Web-{BE19EB1B-A4EA-C2BE-F0CD-AAAF6D5773BB}" dt="2025-04-17T05:56:13.925" v="74"/>
          <ac:spMkLst>
            <pc:docMk/>
            <pc:sldMk cId="2082059045" sldId="271"/>
            <ac:spMk id="6" creationId="{E026B1D3-802C-84B9-F09A-FFBF34C37FB9}"/>
          </ac:spMkLst>
        </pc:spChg>
        <pc:picChg chg="add del mod ord">
          <ac:chgData name="Italiya, Sonalben L" userId="S::u250266@bcm.edu::40140ba4-18e5-4496-9efc-595c9072329b" providerId="AD" clId="Web-{BE19EB1B-A4EA-C2BE-F0CD-AAAF6D5773BB}" dt="2025-04-17T05:56:13.925" v="74"/>
          <ac:picMkLst>
            <pc:docMk/>
            <pc:sldMk cId="2082059045" sldId="271"/>
            <ac:picMk id="4" creationId="{F7F1AF09-DC42-724F-5813-E45E26099BFB}"/>
          </ac:picMkLst>
        </pc:picChg>
      </pc:sldChg>
      <pc:sldChg chg="addSp modSp new">
        <pc:chgData name="Italiya, Sonalben L" userId="S::u250266@bcm.edu::40140ba4-18e5-4496-9efc-595c9072329b" providerId="AD" clId="Web-{BE19EB1B-A4EA-C2BE-F0CD-AAAF6D5773BB}" dt="2025-04-17T06:05:19.149" v="143" actId="20577"/>
        <pc:sldMkLst>
          <pc:docMk/>
          <pc:sldMk cId="3263163672" sldId="272"/>
        </pc:sldMkLst>
        <pc:spChg chg="add mod">
          <ac:chgData name="Italiya, Sonalben L" userId="S::u250266@bcm.edu::40140ba4-18e5-4496-9efc-595c9072329b" providerId="AD" clId="Web-{BE19EB1B-A4EA-C2BE-F0CD-AAAF6D5773BB}" dt="2025-04-17T06:05:19.149" v="143" actId="20577"/>
          <ac:spMkLst>
            <pc:docMk/>
            <pc:sldMk cId="3263163672" sldId="272"/>
            <ac:spMk id="3" creationId="{73467116-E916-6C38-8FE1-AC9CF0D1231B}"/>
          </ac:spMkLst>
        </pc:spChg>
        <pc:picChg chg="add mod">
          <ac:chgData name="Italiya, Sonalben L" userId="S::u250266@bcm.edu::40140ba4-18e5-4496-9efc-595c9072329b" providerId="AD" clId="Web-{BE19EB1B-A4EA-C2BE-F0CD-AAAF6D5773BB}" dt="2025-04-17T06:04:36.272" v="137"/>
          <ac:picMkLst>
            <pc:docMk/>
            <pc:sldMk cId="3263163672" sldId="272"/>
            <ac:picMk id="2" creationId="{9FDB6E61-12BA-0C25-8360-A99479F924C1}"/>
          </ac:picMkLst>
        </pc:picChg>
      </pc:sldChg>
      <pc:sldChg chg="addSp modSp new">
        <pc:chgData name="Italiya, Sonalben L" userId="S::u250266@bcm.edu::40140ba4-18e5-4496-9efc-595c9072329b" providerId="AD" clId="Web-{BE19EB1B-A4EA-C2BE-F0CD-AAAF6D5773BB}" dt="2025-04-17T06:12:47.661" v="202" actId="1076"/>
        <pc:sldMkLst>
          <pc:docMk/>
          <pc:sldMk cId="3065747344" sldId="273"/>
        </pc:sldMkLst>
        <pc:spChg chg="add mod">
          <ac:chgData name="Italiya, Sonalben L" userId="S::u250266@bcm.edu::40140ba4-18e5-4496-9efc-595c9072329b" providerId="AD" clId="Web-{BE19EB1B-A4EA-C2BE-F0CD-AAAF6D5773BB}" dt="2025-04-17T06:06:46.136" v="156" actId="20577"/>
          <ac:spMkLst>
            <pc:docMk/>
            <pc:sldMk cId="3065747344" sldId="273"/>
            <ac:spMk id="3" creationId="{ACC5C52F-6ED3-FFDB-8F6A-A5294DA5758B}"/>
          </ac:spMkLst>
        </pc:spChg>
        <pc:picChg chg="add mod">
          <ac:chgData name="Italiya, Sonalben L" userId="S::u250266@bcm.edu::40140ba4-18e5-4496-9efc-595c9072329b" providerId="AD" clId="Web-{BE19EB1B-A4EA-C2BE-F0CD-AAAF6D5773BB}" dt="2025-04-17T06:12:47.661" v="202" actId="1076"/>
          <ac:picMkLst>
            <pc:docMk/>
            <pc:sldMk cId="3065747344" sldId="273"/>
            <ac:picMk id="2" creationId="{CAC90ECB-B534-2844-9682-6299E662FF82}"/>
          </ac:picMkLst>
        </pc:picChg>
      </pc:sldChg>
      <pc:sldChg chg="addSp delSp modSp new del">
        <pc:chgData name="Italiya, Sonalben L" userId="S::u250266@bcm.edu::40140ba4-18e5-4496-9efc-595c9072329b" providerId="AD" clId="Web-{BE19EB1B-A4EA-C2BE-F0CD-AAAF6D5773BB}" dt="2025-04-17T06:07:45.425" v="168"/>
        <pc:sldMkLst>
          <pc:docMk/>
          <pc:sldMk cId="3178191912" sldId="274"/>
        </pc:sldMkLst>
        <pc:spChg chg="del">
          <ac:chgData name="Italiya, Sonalben L" userId="S::u250266@bcm.edu::40140ba4-18e5-4496-9efc-595c9072329b" providerId="AD" clId="Web-{BE19EB1B-A4EA-C2BE-F0CD-AAAF6D5773BB}" dt="2025-04-17T06:03:44.770" v="133"/>
          <ac:spMkLst>
            <pc:docMk/>
            <pc:sldMk cId="3178191912" sldId="274"/>
            <ac:spMk id="3" creationId="{F6A3662C-7D5C-001A-596C-C4F8356DEE80}"/>
          </ac:spMkLst>
        </pc:spChg>
        <pc:spChg chg="add mod">
          <ac:chgData name="Italiya, Sonalben L" userId="S::u250266@bcm.edu::40140ba4-18e5-4496-9efc-595c9072329b" providerId="AD" clId="Web-{BE19EB1B-A4EA-C2BE-F0CD-AAAF6D5773BB}" dt="2025-04-17T06:03:46.520" v="134"/>
          <ac:spMkLst>
            <pc:docMk/>
            <pc:sldMk cId="3178191912" sldId="274"/>
            <ac:spMk id="6" creationId="{A8C21093-288B-C4AE-712C-F988A6C4287D}"/>
          </ac:spMkLst>
        </pc:spChg>
        <pc:picChg chg="add del mod ord">
          <ac:chgData name="Italiya, Sonalben L" userId="S::u250266@bcm.edu::40140ba4-18e5-4496-9efc-595c9072329b" providerId="AD" clId="Web-{BE19EB1B-A4EA-C2BE-F0CD-AAAF6D5773BB}" dt="2025-04-17T06:03:46.520" v="134"/>
          <ac:picMkLst>
            <pc:docMk/>
            <pc:sldMk cId="3178191912" sldId="274"/>
            <ac:picMk id="4" creationId="{63818603-2258-4A45-C9E9-5FCCF69EAF2F}"/>
          </ac:picMkLst>
        </pc:picChg>
      </pc:sldChg>
      <pc:sldChg chg="addSp modSp new">
        <pc:chgData name="Italiya, Sonalben L" userId="S::u250266@bcm.edu::40140ba4-18e5-4496-9efc-595c9072329b" providerId="AD" clId="Web-{BE19EB1B-A4EA-C2BE-F0CD-AAAF6D5773BB}" dt="2025-04-17T06:11:28.810" v="197" actId="1076"/>
        <pc:sldMkLst>
          <pc:docMk/>
          <pc:sldMk cId="126363925" sldId="275"/>
        </pc:sldMkLst>
        <pc:spChg chg="add mod">
          <ac:chgData name="Italiya, Sonalben L" userId="S::u250266@bcm.edu::40140ba4-18e5-4496-9efc-595c9072329b" providerId="AD" clId="Web-{BE19EB1B-A4EA-C2BE-F0CD-AAAF6D5773BB}" dt="2025-04-17T06:07:19.841" v="167" actId="20577"/>
          <ac:spMkLst>
            <pc:docMk/>
            <pc:sldMk cId="126363925" sldId="275"/>
            <ac:spMk id="3" creationId="{55C90B99-5A37-F9F0-4A10-3DF247D7DAC7}"/>
          </ac:spMkLst>
        </pc:spChg>
        <pc:picChg chg="add mod">
          <ac:chgData name="Italiya, Sonalben L" userId="S::u250266@bcm.edu::40140ba4-18e5-4496-9efc-595c9072329b" providerId="AD" clId="Web-{BE19EB1B-A4EA-C2BE-F0CD-AAAF6D5773BB}" dt="2025-04-17T06:11:28.810" v="197" actId="1076"/>
          <ac:picMkLst>
            <pc:docMk/>
            <pc:sldMk cId="126363925" sldId="275"/>
            <ac:picMk id="2" creationId="{8C9A4A25-8FF5-D9F6-CDE8-3FFD5D01763A}"/>
          </ac:picMkLst>
        </pc:picChg>
      </pc:sldChg>
    </pc:docChg>
  </pc:docChgLst>
  <pc:docChgLst>
    <pc:chgData name="Italiya, Sonalben L" userId="S::u250266@bcm.edu::40140ba4-18e5-4496-9efc-595c9072329b" providerId="AD" clId="Web-{CD0A2C8D-1392-0248-562C-63C45BAC7C8B}"/>
    <pc:docChg chg="addSld modSld">
      <pc:chgData name="Italiya, Sonalben L" userId="S::u250266@bcm.edu::40140ba4-18e5-4496-9efc-595c9072329b" providerId="AD" clId="Web-{CD0A2C8D-1392-0248-562C-63C45BAC7C8B}" dt="2025-04-23T23:59:06.935" v="35"/>
      <pc:docMkLst>
        <pc:docMk/>
      </pc:docMkLst>
      <pc:sldChg chg="modSp">
        <pc:chgData name="Italiya, Sonalben L" userId="S::u250266@bcm.edu::40140ba4-18e5-4496-9efc-595c9072329b" providerId="AD" clId="Web-{CD0A2C8D-1392-0248-562C-63C45BAC7C8B}" dt="2025-04-23T22:00:22.007" v="20" actId="20577"/>
        <pc:sldMkLst>
          <pc:docMk/>
          <pc:sldMk cId="109857222" sldId="256"/>
        </pc:sldMkLst>
        <pc:spChg chg="mod">
          <ac:chgData name="Italiya, Sonalben L" userId="S::u250266@bcm.edu::40140ba4-18e5-4496-9efc-595c9072329b" providerId="AD" clId="Web-{CD0A2C8D-1392-0248-562C-63C45BAC7C8B}" dt="2025-04-23T22:00:22.007" v="20" actId="20577"/>
          <ac:spMkLst>
            <pc:docMk/>
            <pc:sldMk cId="109857222" sldId="256"/>
            <ac:spMk id="3" creationId="{00000000-0000-0000-0000-000000000000}"/>
          </ac:spMkLst>
        </pc:spChg>
      </pc:sldChg>
      <pc:sldChg chg="addSp delSp modSp">
        <pc:chgData name="Italiya, Sonalben L" userId="S::u250266@bcm.edu::40140ba4-18e5-4496-9efc-595c9072329b" providerId="AD" clId="Web-{CD0A2C8D-1392-0248-562C-63C45BAC7C8B}" dt="2025-04-23T23:58:14.075" v="30"/>
        <pc:sldMkLst>
          <pc:docMk/>
          <pc:sldMk cId="2711193745" sldId="258"/>
        </pc:sldMkLst>
        <pc:spChg chg="mod ord">
          <ac:chgData name="Italiya, Sonalben L" userId="S::u250266@bcm.edu::40140ba4-18e5-4496-9efc-595c9072329b" providerId="AD" clId="Web-{CD0A2C8D-1392-0248-562C-63C45BAC7C8B}" dt="2025-04-23T23:58:14.075" v="30"/>
          <ac:spMkLst>
            <pc:docMk/>
            <pc:sldMk cId="2711193745" sldId="258"/>
            <ac:spMk id="5" creationId="{44B0A74C-AB6D-D194-8531-2FDE61562D59}"/>
          </ac:spMkLst>
        </pc:spChg>
        <pc:grpChg chg="add del">
          <ac:chgData name="Italiya, Sonalben L" userId="S::u250266@bcm.edu::40140ba4-18e5-4496-9efc-595c9072329b" providerId="AD" clId="Web-{CD0A2C8D-1392-0248-562C-63C45BAC7C8B}" dt="2025-04-23T23:58:14.075" v="30"/>
          <ac:grpSpMkLst>
            <pc:docMk/>
            <pc:sldMk cId="2711193745" sldId="258"/>
            <ac:grpSpMk id="21" creationId="{E33D8A0C-28ED-C6DD-9FF8-421807F54E12}"/>
          </ac:grpSpMkLst>
        </pc:grpChg>
        <pc:grpChg chg="add del">
          <ac:chgData name="Italiya, Sonalben L" userId="S::u250266@bcm.edu::40140ba4-18e5-4496-9efc-595c9072329b" providerId="AD" clId="Web-{CD0A2C8D-1392-0248-562C-63C45BAC7C8B}" dt="2025-04-23T23:58:14.075" v="30"/>
          <ac:grpSpMkLst>
            <pc:docMk/>
            <pc:sldMk cId="2711193745" sldId="258"/>
            <ac:grpSpMk id="27" creationId="{50A0A18D-98B4-40E5-4078-A318C9554788}"/>
          </ac:grpSpMkLst>
        </pc:grpChg>
        <pc:picChg chg="mod">
          <ac:chgData name="Italiya, Sonalben L" userId="S::u250266@bcm.edu::40140ba4-18e5-4496-9efc-595c9072329b" providerId="AD" clId="Web-{CD0A2C8D-1392-0248-562C-63C45BAC7C8B}" dt="2025-04-23T23:58:14.075" v="30"/>
          <ac:picMkLst>
            <pc:docMk/>
            <pc:sldMk cId="2711193745" sldId="258"/>
            <ac:picMk id="2" creationId="{C731B2EE-24F6-EE85-85D5-68E57E1336D7}"/>
          </ac:picMkLst>
        </pc:picChg>
        <pc:picChg chg="mod ord">
          <ac:chgData name="Italiya, Sonalben L" userId="S::u250266@bcm.edu::40140ba4-18e5-4496-9efc-595c9072329b" providerId="AD" clId="Web-{CD0A2C8D-1392-0248-562C-63C45BAC7C8B}" dt="2025-04-23T23:58:14.075" v="30"/>
          <ac:picMkLst>
            <pc:docMk/>
            <pc:sldMk cId="2711193745" sldId="258"/>
            <ac:picMk id="3" creationId="{BFC98BC1-94C8-2BEB-8707-367921F0E9EB}"/>
          </ac:picMkLst>
        </pc:picChg>
        <pc:picChg chg="mod">
          <ac:chgData name="Italiya, Sonalben L" userId="S::u250266@bcm.edu::40140ba4-18e5-4496-9efc-595c9072329b" providerId="AD" clId="Web-{CD0A2C8D-1392-0248-562C-63C45BAC7C8B}" dt="2025-04-23T23:58:14.075" v="30"/>
          <ac:picMkLst>
            <pc:docMk/>
            <pc:sldMk cId="2711193745" sldId="258"/>
            <ac:picMk id="4" creationId="{8BE8EE39-0A33-7403-DE06-92D0D7925477}"/>
          </ac:picMkLst>
        </pc:picChg>
      </pc:sldChg>
      <pc:sldChg chg="new">
        <pc:chgData name="Italiya, Sonalben L" userId="S::u250266@bcm.edu::40140ba4-18e5-4496-9efc-595c9072329b" providerId="AD" clId="Web-{CD0A2C8D-1392-0248-562C-63C45BAC7C8B}" dt="2025-04-23T23:58:21.512" v="31"/>
        <pc:sldMkLst>
          <pc:docMk/>
          <pc:sldMk cId="1619698046" sldId="276"/>
        </pc:sldMkLst>
      </pc:sldChg>
      <pc:sldChg chg="addSp new">
        <pc:chgData name="Italiya, Sonalben L" userId="S::u250266@bcm.edu::40140ba4-18e5-4496-9efc-595c9072329b" providerId="AD" clId="Web-{CD0A2C8D-1392-0248-562C-63C45BAC7C8B}" dt="2025-04-23T23:59:06.935" v="35"/>
        <pc:sldMkLst>
          <pc:docMk/>
          <pc:sldMk cId="2512724028" sldId="277"/>
        </pc:sldMkLst>
        <pc:picChg chg="add">
          <ac:chgData name="Italiya, Sonalben L" userId="S::u250266@bcm.edu::40140ba4-18e5-4496-9efc-595c9072329b" providerId="AD" clId="Web-{CD0A2C8D-1392-0248-562C-63C45BAC7C8B}" dt="2025-04-23T23:58:47.778" v="33"/>
          <ac:picMkLst>
            <pc:docMk/>
            <pc:sldMk cId="2512724028" sldId="277"/>
            <ac:picMk id="3" creationId="{8C0D9020-E07B-B6B7-C628-277E6909FD6D}"/>
          </ac:picMkLst>
        </pc:picChg>
        <pc:picChg chg="add">
          <ac:chgData name="Italiya, Sonalben L" userId="S::u250266@bcm.edu::40140ba4-18e5-4496-9efc-595c9072329b" providerId="AD" clId="Web-{CD0A2C8D-1392-0248-562C-63C45BAC7C8B}" dt="2025-04-23T23:58:59.419" v="34"/>
          <ac:picMkLst>
            <pc:docMk/>
            <pc:sldMk cId="2512724028" sldId="277"/>
            <ac:picMk id="5" creationId="{BE88A61D-4D6A-7007-42E0-0B1CE4752723}"/>
          </ac:picMkLst>
        </pc:picChg>
        <pc:picChg chg="add">
          <ac:chgData name="Italiya, Sonalben L" userId="S::u250266@bcm.edu::40140ba4-18e5-4496-9efc-595c9072329b" providerId="AD" clId="Web-{CD0A2C8D-1392-0248-562C-63C45BAC7C8B}" dt="2025-04-23T23:59:06.935" v="35"/>
          <ac:picMkLst>
            <pc:docMk/>
            <pc:sldMk cId="2512724028" sldId="277"/>
            <ac:picMk id="7" creationId="{9C7A072A-E192-5841-3B7C-190B96650336}"/>
          </ac:picMkLst>
        </pc:picChg>
      </pc:sldChg>
    </pc:docChg>
  </pc:docChgLst>
  <pc:docChgLst>
    <pc:chgData name="Italiya, Sonalben L" userId="S::u250266@bcm.edu::40140ba4-18e5-4496-9efc-595c9072329b" providerId="AD" clId="Web-{A1F46DA4-BD9E-223B-EE25-5E5113E7ADF9}"/>
    <pc:docChg chg="modSld">
      <pc:chgData name="Italiya, Sonalben L" userId="S::u250266@bcm.edu::40140ba4-18e5-4496-9efc-595c9072329b" providerId="AD" clId="Web-{A1F46DA4-BD9E-223B-EE25-5E5113E7ADF9}" dt="2025-04-24T17:18:17.215" v="16" actId="20577"/>
      <pc:docMkLst>
        <pc:docMk/>
      </pc:docMkLst>
      <pc:sldChg chg="modSp">
        <pc:chgData name="Italiya, Sonalben L" userId="S::u250266@bcm.edu::40140ba4-18e5-4496-9efc-595c9072329b" providerId="AD" clId="Web-{A1F46DA4-BD9E-223B-EE25-5E5113E7ADF9}" dt="2025-04-24T17:18:17.215" v="16" actId="20577"/>
        <pc:sldMkLst>
          <pc:docMk/>
          <pc:sldMk cId="109857222" sldId="256"/>
        </pc:sldMkLst>
        <pc:spChg chg="mod">
          <ac:chgData name="Italiya, Sonalben L" userId="S::u250266@bcm.edu::40140ba4-18e5-4496-9efc-595c9072329b" providerId="AD" clId="Web-{A1F46DA4-BD9E-223B-EE25-5E5113E7ADF9}" dt="2025-04-24T17:18:17.215" v="16" actId="20577"/>
          <ac:spMkLst>
            <pc:docMk/>
            <pc:sldMk cId="109857222" sldId="256"/>
            <ac:spMk id="3" creationId="{00000000-0000-0000-0000-000000000000}"/>
          </ac:spMkLst>
        </pc:spChg>
      </pc:sldChg>
    </pc:docChg>
  </pc:docChgLst>
  <pc:docChgLst>
    <pc:chgData name="Italiya, Sonalben L" userId="S::u250266@bcm.edu::40140ba4-18e5-4496-9efc-595c9072329b" providerId="AD" clId="Web-{891101C2-A988-7384-BA90-B7C98898D831}"/>
    <pc:docChg chg="addSld delSld modSld">
      <pc:chgData name="Italiya, Sonalben L" userId="S::u250266@bcm.edu::40140ba4-18e5-4496-9efc-595c9072329b" providerId="AD" clId="Web-{891101C2-A988-7384-BA90-B7C98898D831}" dt="2025-04-17T05:45:19.350" v="38"/>
      <pc:docMkLst>
        <pc:docMk/>
      </pc:docMkLst>
      <pc:sldChg chg="addSp delSp modSp">
        <pc:chgData name="Italiya, Sonalben L" userId="S::u250266@bcm.edu::40140ba4-18e5-4496-9efc-595c9072329b" providerId="AD" clId="Web-{891101C2-A988-7384-BA90-B7C98898D831}" dt="2025-04-17T05:44:15.616" v="34" actId="20577"/>
        <pc:sldMkLst>
          <pc:docMk/>
          <pc:sldMk cId="2711193745" sldId="258"/>
        </pc:sldMkLst>
        <pc:spChg chg="add del">
          <ac:chgData name="Italiya, Sonalben L" userId="S::u250266@bcm.edu::40140ba4-18e5-4496-9efc-595c9072329b" providerId="AD" clId="Web-{891101C2-A988-7384-BA90-B7C98898D831}" dt="2025-04-17T05:40:05.940" v="10"/>
          <ac:spMkLst>
            <pc:docMk/>
            <pc:sldMk cId="2711193745" sldId="258"/>
            <ac:spMk id="4" creationId="{0FC636A1-F673-4214-ADA4-3D731FEC4C27}"/>
          </ac:spMkLst>
        </pc:spChg>
        <pc:spChg chg="add mod">
          <ac:chgData name="Italiya, Sonalben L" userId="S::u250266@bcm.edu::40140ba4-18e5-4496-9efc-595c9072329b" providerId="AD" clId="Web-{891101C2-A988-7384-BA90-B7C98898D831}" dt="2025-04-17T05:44:15.616" v="34" actId="20577"/>
          <ac:spMkLst>
            <pc:docMk/>
            <pc:sldMk cId="2711193745" sldId="258"/>
            <ac:spMk id="5" creationId="{44B0A74C-AB6D-D194-8531-2FDE61562D59}"/>
          </ac:spMkLst>
        </pc:spChg>
        <pc:picChg chg="add mod">
          <ac:chgData name="Italiya, Sonalben L" userId="S::u250266@bcm.edu::40140ba4-18e5-4496-9efc-595c9072329b" providerId="AD" clId="Web-{891101C2-A988-7384-BA90-B7C98898D831}" dt="2025-04-17T05:40:08.206" v="12" actId="1076"/>
          <ac:picMkLst>
            <pc:docMk/>
            <pc:sldMk cId="2711193745" sldId="258"/>
            <ac:picMk id="3" creationId="{BFC98BC1-94C8-2BEB-8707-367921F0E9EB}"/>
          </ac:picMkLst>
        </pc:picChg>
      </pc:sldChg>
      <pc:sldChg chg="addSp modSp">
        <pc:chgData name="Italiya, Sonalben L" userId="S::u250266@bcm.edu::40140ba4-18e5-4496-9efc-595c9072329b" providerId="AD" clId="Web-{891101C2-A988-7384-BA90-B7C98898D831}" dt="2025-04-17T05:45:19.350" v="38"/>
        <pc:sldMkLst>
          <pc:docMk/>
          <pc:sldMk cId="2179646626" sldId="259"/>
        </pc:sldMkLst>
        <pc:picChg chg="add mod">
          <ac:chgData name="Italiya, Sonalben L" userId="S::u250266@bcm.edu::40140ba4-18e5-4496-9efc-595c9072329b" providerId="AD" clId="Web-{891101C2-A988-7384-BA90-B7C98898D831}" dt="2025-04-17T05:45:19.350" v="38"/>
          <ac:picMkLst>
            <pc:docMk/>
            <pc:sldMk cId="2179646626" sldId="259"/>
            <ac:picMk id="2" creationId="{0106AB56-AF8C-7CA6-14DE-D8EEF3555656}"/>
          </ac:picMkLst>
        </pc:picChg>
      </pc:sldChg>
      <pc:sldChg chg="modSp">
        <pc:chgData name="Italiya, Sonalben L" userId="S::u250266@bcm.edu::40140ba4-18e5-4496-9efc-595c9072329b" providerId="AD" clId="Web-{891101C2-A988-7384-BA90-B7C98898D831}" dt="2025-04-17T05:41:13.222" v="25" actId="20577"/>
        <pc:sldMkLst>
          <pc:docMk/>
          <pc:sldMk cId="1991923993" sldId="261"/>
        </pc:sldMkLst>
        <pc:spChg chg="mod">
          <ac:chgData name="Italiya, Sonalben L" userId="S::u250266@bcm.edu::40140ba4-18e5-4496-9efc-595c9072329b" providerId="AD" clId="Web-{891101C2-A988-7384-BA90-B7C98898D831}" dt="2025-04-17T05:41:13.222" v="25" actId="20577"/>
          <ac:spMkLst>
            <pc:docMk/>
            <pc:sldMk cId="1991923993" sldId="261"/>
            <ac:spMk id="3" creationId="{531D55F3-6C0D-48F5-FE38-8356BD26D0D4}"/>
          </ac:spMkLst>
        </pc:spChg>
      </pc:sldChg>
      <pc:sldChg chg="addSp modSp new del">
        <pc:chgData name="Italiya, Sonalben L" userId="S::u250266@bcm.edu::40140ba4-18e5-4496-9efc-595c9072329b" providerId="AD" clId="Web-{891101C2-A988-7384-BA90-B7C98898D831}" dt="2025-04-17T05:40:59.659" v="24"/>
        <pc:sldMkLst>
          <pc:docMk/>
          <pc:sldMk cId="57451360" sldId="263"/>
        </pc:sldMkLst>
        <pc:spChg chg="mod">
          <ac:chgData name="Italiya, Sonalben L" userId="S::u250266@bcm.edu::40140ba4-18e5-4496-9efc-595c9072329b" providerId="AD" clId="Web-{891101C2-A988-7384-BA90-B7C98898D831}" dt="2025-04-17T05:40:51.315" v="23" actId="20577"/>
          <ac:spMkLst>
            <pc:docMk/>
            <pc:sldMk cId="57451360" sldId="263"/>
            <ac:spMk id="2" creationId="{39DCAE2A-87AE-7652-7F5C-036E42D5894E}"/>
          </ac:spMkLst>
        </pc:spChg>
        <pc:spChg chg="mod">
          <ac:chgData name="Italiya, Sonalben L" userId="S::u250266@bcm.edu::40140ba4-18e5-4496-9efc-595c9072329b" providerId="AD" clId="Web-{891101C2-A988-7384-BA90-B7C98898D831}" dt="2025-04-17T05:40:44.909" v="21" actId="20577"/>
          <ac:spMkLst>
            <pc:docMk/>
            <pc:sldMk cId="57451360" sldId="263"/>
            <ac:spMk id="3" creationId="{FDDC2CDD-E272-2A59-4B6A-005F6AE61A1C}"/>
          </ac:spMkLst>
        </pc:spChg>
        <pc:picChg chg="add mod">
          <ac:chgData name="Italiya, Sonalben L" userId="S::u250266@bcm.edu::40140ba4-18e5-4496-9efc-595c9072329b" providerId="AD" clId="Web-{891101C2-A988-7384-BA90-B7C98898D831}" dt="2025-04-17T05:40:35.487" v="16" actId="1076"/>
          <ac:picMkLst>
            <pc:docMk/>
            <pc:sldMk cId="57451360" sldId="263"/>
            <ac:picMk id="5" creationId="{1260E622-B53A-5D05-AEA6-FCC537657DB1}"/>
          </ac:picMkLst>
        </pc:picChg>
      </pc:sldChg>
      <pc:sldChg chg="addSp delSp modSp new">
        <pc:chgData name="Italiya, Sonalben L" userId="S::u250266@bcm.edu::40140ba4-18e5-4496-9efc-595c9072329b" providerId="AD" clId="Web-{891101C2-A988-7384-BA90-B7C98898D831}" dt="2025-04-17T05:45:15.303" v="37"/>
        <pc:sldMkLst>
          <pc:docMk/>
          <pc:sldMk cId="115422329" sldId="263"/>
        </pc:sldMkLst>
        <pc:spChg chg="del">
          <ac:chgData name="Italiya, Sonalben L" userId="S::u250266@bcm.edu::40140ba4-18e5-4496-9efc-595c9072329b" providerId="AD" clId="Web-{891101C2-A988-7384-BA90-B7C98898D831}" dt="2025-04-17T05:44:56.319" v="36"/>
          <ac:spMkLst>
            <pc:docMk/>
            <pc:sldMk cId="115422329" sldId="263"/>
            <ac:spMk id="3" creationId="{B5E43555-F8FF-8532-217E-CD3A03059332}"/>
          </ac:spMkLst>
        </pc:spChg>
        <pc:spChg chg="add mod">
          <ac:chgData name="Italiya, Sonalben L" userId="S::u250266@bcm.edu::40140ba4-18e5-4496-9efc-595c9072329b" providerId="AD" clId="Web-{891101C2-A988-7384-BA90-B7C98898D831}" dt="2025-04-17T05:45:15.303" v="37"/>
          <ac:spMkLst>
            <pc:docMk/>
            <pc:sldMk cId="115422329" sldId="263"/>
            <ac:spMk id="6" creationId="{110B02A8-EE5B-8706-28B9-09B2779C091E}"/>
          </ac:spMkLst>
        </pc:spChg>
        <pc:picChg chg="add del mod ord">
          <ac:chgData name="Italiya, Sonalben L" userId="S::u250266@bcm.edu::40140ba4-18e5-4496-9efc-595c9072329b" providerId="AD" clId="Web-{891101C2-A988-7384-BA90-B7C98898D831}" dt="2025-04-17T05:45:15.303" v="37"/>
          <ac:picMkLst>
            <pc:docMk/>
            <pc:sldMk cId="115422329" sldId="263"/>
            <ac:picMk id="4" creationId="{714C7C91-2038-078A-311D-300608F1D99F}"/>
          </ac:picMkLst>
        </pc:picChg>
      </pc:sldChg>
      <pc:sldChg chg="addSp delSp modSp new del">
        <pc:chgData name="Italiya, Sonalben L" userId="S::u250266@bcm.edu::40140ba4-18e5-4496-9efc-595c9072329b" providerId="AD" clId="Web-{891101C2-A988-7384-BA90-B7C98898D831}" dt="2025-04-17T05:37:10.721" v="5"/>
        <pc:sldMkLst>
          <pc:docMk/>
          <pc:sldMk cId="3562197649" sldId="263"/>
        </pc:sldMkLst>
        <pc:spChg chg="del">
          <ac:chgData name="Italiya, Sonalben L" userId="S::u250266@bcm.edu::40140ba4-18e5-4496-9efc-595c9072329b" providerId="AD" clId="Web-{891101C2-A988-7384-BA90-B7C98898D831}" dt="2025-04-17T05:35:58.518" v="1"/>
          <ac:spMkLst>
            <pc:docMk/>
            <pc:sldMk cId="3562197649" sldId="263"/>
            <ac:spMk id="3" creationId="{AAEC0557-06CC-95C9-B043-CBA291E76DC8}"/>
          </ac:spMkLst>
        </pc:spChg>
        <pc:picChg chg="add mod ord">
          <ac:chgData name="Italiya, Sonalben L" userId="S::u250266@bcm.edu::40140ba4-18e5-4496-9efc-595c9072329b" providerId="AD" clId="Web-{891101C2-A988-7384-BA90-B7C98898D831}" dt="2025-04-17T05:36:53.737" v="4" actId="14100"/>
          <ac:picMkLst>
            <pc:docMk/>
            <pc:sldMk cId="3562197649" sldId="263"/>
            <ac:picMk id="4" creationId="{F89E4772-056E-859B-BB7A-77FCDE0430D4}"/>
          </ac:picMkLst>
        </pc:picChg>
      </pc:sldChg>
    </pc:docChg>
  </pc:docChgLst>
  <pc:docChgLst>
    <pc:chgData name="Fujita, Yuriko" userId="S::u233942@bcm.edu::16ebd3e8-aaaa-49e3-8ba3-2713d9c70016" providerId="AD" clId="Web-{E6C52FAF-D3DE-A7EA-BE9B-4052B752D7AE}"/>
    <pc:docChg chg="modSld">
      <pc:chgData name="Fujita, Yuriko" userId="S::u233942@bcm.edu::16ebd3e8-aaaa-49e3-8ba3-2713d9c70016" providerId="AD" clId="Web-{E6C52FAF-D3DE-A7EA-BE9B-4052B752D7AE}" dt="2025-04-23T16:42:58.872" v="565" actId="20577"/>
      <pc:docMkLst>
        <pc:docMk/>
      </pc:docMkLst>
      <pc:sldChg chg="modSp">
        <pc:chgData name="Fujita, Yuriko" userId="S::u233942@bcm.edu::16ebd3e8-aaaa-49e3-8ba3-2713d9c70016" providerId="AD" clId="Web-{E6C52FAF-D3DE-A7EA-BE9B-4052B752D7AE}" dt="2025-04-23T16:19:50.755" v="214" actId="20577"/>
        <pc:sldMkLst>
          <pc:docMk/>
          <pc:sldMk cId="109857222" sldId="256"/>
        </pc:sldMkLst>
        <pc:spChg chg="mod">
          <ac:chgData name="Fujita, Yuriko" userId="S::u233942@bcm.edu::16ebd3e8-aaaa-49e3-8ba3-2713d9c70016" providerId="AD" clId="Web-{E6C52FAF-D3DE-A7EA-BE9B-4052B752D7AE}" dt="2025-04-23T16:19:50.755" v="214" actId="20577"/>
          <ac:spMkLst>
            <pc:docMk/>
            <pc:sldMk cId="109857222" sldId="256"/>
            <ac:spMk id="3" creationId="{00000000-0000-0000-0000-000000000000}"/>
          </ac:spMkLst>
        </pc:spChg>
      </pc:sldChg>
      <pc:sldChg chg="addSp modSp">
        <pc:chgData name="Fujita, Yuriko" userId="S::u233942@bcm.edu::16ebd3e8-aaaa-49e3-8ba3-2713d9c70016" providerId="AD" clId="Web-{E6C52FAF-D3DE-A7EA-BE9B-4052B752D7AE}" dt="2025-04-23T16:20:07.818" v="215" actId="20577"/>
        <pc:sldMkLst>
          <pc:docMk/>
          <pc:sldMk cId="1991923993" sldId="261"/>
        </pc:sldMkLst>
        <pc:spChg chg="add mod">
          <ac:chgData name="Fujita, Yuriko" userId="S::u233942@bcm.edu::16ebd3e8-aaaa-49e3-8ba3-2713d9c70016" providerId="AD" clId="Web-{E6C52FAF-D3DE-A7EA-BE9B-4052B752D7AE}" dt="2025-04-23T16:16:33.723" v="152" actId="20577"/>
          <ac:spMkLst>
            <pc:docMk/>
            <pc:sldMk cId="1991923993" sldId="261"/>
            <ac:spMk id="2" creationId="{91473308-3340-B2E9-9B90-9EFDC2F5CBAB}"/>
          </ac:spMkLst>
        </pc:spChg>
        <pc:spChg chg="mod">
          <ac:chgData name="Fujita, Yuriko" userId="S::u233942@bcm.edu::16ebd3e8-aaaa-49e3-8ba3-2713d9c70016" providerId="AD" clId="Web-{E6C52FAF-D3DE-A7EA-BE9B-4052B752D7AE}" dt="2025-04-23T16:20:07.818" v="215" actId="20577"/>
          <ac:spMkLst>
            <pc:docMk/>
            <pc:sldMk cId="1991923993" sldId="261"/>
            <ac:spMk id="3" creationId="{531D55F3-6C0D-48F5-FE38-8356BD26D0D4}"/>
          </ac:spMkLst>
        </pc:spChg>
        <pc:spChg chg="add mod">
          <ac:chgData name="Fujita, Yuriko" userId="S::u233942@bcm.edu::16ebd3e8-aaaa-49e3-8ba3-2713d9c70016" providerId="AD" clId="Web-{E6C52FAF-D3DE-A7EA-BE9B-4052B752D7AE}" dt="2025-04-23T16:18:58.661" v="207" actId="20577"/>
          <ac:spMkLst>
            <pc:docMk/>
            <pc:sldMk cId="1991923993" sldId="261"/>
            <ac:spMk id="5" creationId="{E8CEBF19-DEC4-BF5D-EF3F-FAD29BE8C8E8}"/>
          </ac:spMkLst>
        </pc:spChg>
      </pc:sldChg>
      <pc:sldChg chg="delSp modSp">
        <pc:chgData name="Fujita, Yuriko" userId="S::u233942@bcm.edu::16ebd3e8-aaaa-49e3-8ba3-2713d9c70016" providerId="AD" clId="Web-{E6C52FAF-D3DE-A7EA-BE9B-4052B752D7AE}" dt="2025-04-23T16:42:58.872" v="565" actId="20577"/>
        <pc:sldMkLst>
          <pc:docMk/>
          <pc:sldMk cId="2832071356" sldId="262"/>
        </pc:sldMkLst>
        <pc:spChg chg="mod">
          <ac:chgData name="Fujita, Yuriko" userId="S::u233942@bcm.edu::16ebd3e8-aaaa-49e3-8ba3-2713d9c70016" providerId="AD" clId="Web-{E6C52FAF-D3DE-A7EA-BE9B-4052B752D7AE}" dt="2025-04-23T16:42:58.872" v="565" actId="20577"/>
          <ac:spMkLst>
            <pc:docMk/>
            <pc:sldMk cId="2832071356" sldId="262"/>
            <ac:spMk id="2" creationId="{0A4F93FE-63A0-0045-27ED-9B084DEC7A32}"/>
          </ac:spMkLst>
        </pc:spChg>
        <pc:spChg chg="mod">
          <ac:chgData name="Fujita, Yuriko" userId="S::u233942@bcm.edu::16ebd3e8-aaaa-49e3-8ba3-2713d9c70016" providerId="AD" clId="Web-{E6C52FAF-D3DE-A7EA-BE9B-4052B752D7AE}" dt="2025-04-23T16:42:38.294" v="564" actId="20577"/>
          <ac:spMkLst>
            <pc:docMk/>
            <pc:sldMk cId="2832071356" sldId="262"/>
            <ac:spMk id="3" creationId="{1D20570D-DC6C-AAA2-EDB2-40BFC058C392}"/>
          </ac:spMkLst>
        </pc:spChg>
        <pc:spChg chg="del mod">
          <ac:chgData name="Fujita, Yuriko" userId="S::u233942@bcm.edu::16ebd3e8-aaaa-49e3-8ba3-2713d9c70016" providerId="AD" clId="Web-{E6C52FAF-D3DE-A7EA-BE9B-4052B752D7AE}" dt="2025-04-23T16:35:06.182" v="543"/>
          <ac:spMkLst>
            <pc:docMk/>
            <pc:sldMk cId="2832071356" sldId="262"/>
            <ac:spMk id="5" creationId="{49ECC206-50B1-3EBB-34DE-326B79E5A1B6}"/>
          </ac:spMkLst>
        </pc:spChg>
        <pc:picChg chg="mod">
          <ac:chgData name="Fujita, Yuriko" userId="S::u233942@bcm.edu::16ebd3e8-aaaa-49e3-8ba3-2713d9c70016" providerId="AD" clId="Web-{E6C52FAF-D3DE-A7EA-BE9B-4052B752D7AE}" dt="2025-04-23T16:35:21.135" v="550" actId="1076"/>
          <ac:picMkLst>
            <pc:docMk/>
            <pc:sldMk cId="2832071356" sldId="262"/>
            <ac:picMk id="6" creationId="{2B958691-8AB7-2FEA-21E8-75B72032B382}"/>
          </ac:picMkLst>
        </pc:picChg>
      </pc:sldChg>
    </pc:docChg>
  </pc:docChgLst>
  <pc:docChgLst>
    <pc:chgData name="Italiya, Sonalben L" userId="S::u250266@bcm.edu::40140ba4-18e5-4496-9efc-595c9072329b" providerId="AD" clId="Web-{91F043C6-839D-22C3-D6CB-D57942F1F4FA}"/>
    <pc:docChg chg="modSld">
      <pc:chgData name="Italiya, Sonalben L" userId="S::u250266@bcm.edu::40140ba4-18e5-4496-9efc-595c9072329b" providerId="AD" clId="Web-{91F043C6-839D-22C3-D6CB-D57942F1F4FA}" dt="2025-04-24T20:09:56.208" v="53" actId="1076"/>
      <pc:docMkLst>
        <pc:docMk/>
      </pc:docMkLst>
      <pc:sldChg chg="addSp modSp">
        <pc:chgData name="Italiya, Sonalben L" userId="S::u250266@bcm.edu::40140ba4-18e5-4496-9efc-595c9072329b" providerId="AD" clId="Web-{91F043C6-839D-22C3-D6CB-D57942F1F4FA}" dt="2025-04-24T20:07:52.253" v="38" actId="1076"/>
        <pc:sldMkLst>
          <pc:docMk/>
          <pc:sldMk cId="2179646626" sldId="259"/>
        </pc:sldMkLst>
        <pc:spChg chg="add mod">
          <ac:chgData name="Italiya, Sonalben L" userId="S::u250266@bcm.edu::40140ba4-18e5-4496-9efc-595c9072329b" providerId="AD" clId="Web-{91F043C6-839D-22C3-D6CB-D57942F1F4FA}" dt="2025-04-24T20:07:26.722" v="34" actId="1076"/>
          <ac:spMkLst>
            <pc:docMk/>
            <pc:sldMk cId="2179646626" sldId="259"/>
            <ac:spMk id="3" creationId="{27886AC3-5D8D-CCBE-BFAC-D8C40B0FEC88}"/>
          </ac:spMkLst>
        </pc:spChg>
        <pc:spChg chg="mod">
          <ac:chgData name="Italiya, Sonalben L" userId="S::u250266@bcm.edu::40140ba4-18e5-4496-9efc-595c9072329b" providerId="AD" clId="Web-{91F043C6-839D-22C3-D6CB-D57942F1F4FA}" dt="2025-04-24T20:06:10.346" v="29" actId="1076"/>
          <ac:spMkLst>
            <pc:docMk/>
            <pc:sldMk cId="2179646626" sldId="259"/>
            <ac:spMk id="7" creationId="{29AB5F53-65D4-5FFB-6EBE-F35DE2DB5F34}"/>
          </ac:spMkLst>
        </pc:spChg>
        <pc:spChg chg="add mod">
          <ac:chgData name="Italiya, Sonalben L" userId="S::u250266@bcm.edu::40140ba4-18e5-4496-9efc-595c9072329b" providerId="AD" clId="Web-{91F043C6-839D-22C3-D6CB-D57942F1F4FA}" dt="2025-04-24T20:07:41.425" v="36" actId="1076"/>
          <ac:spMkLst>
            <pc:docMk/>
            <pc:sldMk cId="2179646626" sldId="259"/>
            <ac:spMk id="8" creationId="{E88E9821-D4FD-C89F-5040-4CB2EF7629CE}"/>
          </ac:spMkLst>
        </pc:spChg>
        <pc:spChg chg="add mod">
          <ac:chgData name="Italiya, Sonalben L" userId="S::u250266@bcm.edu::40140ba4-18e5-4496-9efc-595c9072329b" providerId="AD" clId="Web-{91F043C6-839D-22C3-D6CB-D57942F1F4FA}" dt="2025-04-24T20:07:52.253" v="38" actId="1076"/>
          <ac:spMkLst>
            <pc:docMk/>
            <pc:sldMk cId="2179646626" sldId="259"/>
            <ac:spMk id="13" creationId="{59BB93CB-D3B1-C0A4-C6C9-39A412D530B6}"/>
          </ac:spMkLst>
        </pc:spChg>
      </pc:sldChg>
      <pc:sldChg chg="addSp modSp">
        <pc:chgData name="Italiya, Sonalben L" userId="S::u250266@bcm.edu::40140ba4-18e5-4496-9efc-595c9072329b" providerId="AD" clId="Web-{91F043C6-839D-22C3-D6CB-D57942F1F4FA}" dt="2025-04-24T20:09:56.208" v="53" actId="1076"/>
        <pc:sldMkLst>
          <pc:docMk/>
          <pc:sldMk cId="2512724028" sldId="277"/>
        </pc:sldMkLst>
        <pc:spChg chg="mod">
          <ac:chgData name="Italiya, Sonalben L" userId="S::u250266@bcm.edu::40140ba4-18e5-4496-9efc-595c9072329b" providerId="AD" clId="Web-{91F043C6-839D-22C3-D6CB-D57942F1F4FA}" dt="2025-04-24T20:08:42.566" v="46" actId="20577"/>
          <ac:spMkLst>
            <pc:docMk/>
            <pc:sldMk cId="2512724028" sldId="277"/>
            <ac:spMk id="2" creationId="{F5F64092-7701-48DA-6571-0412ED59C374}"/>
          </ac:spMkLst>
        </pc:spChg>
        <pc:spChg chg="add mod">
          <ac:chgData name="Italiya, Sonalben L" userId="S::u250266@bcm.edu::40140ba4-18e5-4496-9efc-595c9072329b" providerId="AD" clId="Web-{91F043C6-839D-22C3-D6CB-D57942F1F4FA}" dt="2025-04-24T20:04:07.438" v="8" actId="1076"/>
          <ac:spMkLst>
            <pc:docMk/>
            <pc:sldMk cId="2512724028" sldId="277"/>
            <ac:spMk id="9" creationId="{D63B219C-014F-A037-7CF7-919437EA3297}"/>
          </ac:spMkLst>
        </pc:spChg>
        <pc:spChg chg="add mod">
          <ac:chgData name="Italiya, Sonalben L" userId="S::u250266@bcm.edu::40140ba4-18e5-4496-9efc-595c9072329b" providerId="AD" clId="Web-{91F043C6-839D-22C3-D6CB-D57942F1F4FA}" dt="2025-04-24T20:04:36.173" v="10" actId="1076"/>
          <ac:spMkLst>
            <pc:docMk/>
            <pc:sldMk cId="2512724028" sldId="277"/>
            <ac:spMk id="10" creationId="{C5ACD51D-503D-788E-D1D7-F44B71A3FD1C}"/>
          </ac:spMkLst>
        </pc:spChg>
        <pc:spChg chg="add mod">
          <ac:chgData name="Italiya, Sonalben L" userId="S::u250266@bcm.edu::40140ba4-18e5-4496-9efc-595c9072329b" providerId="AD" clId="Web-{91F043C6-839D-22C3-D6CB-D57942F1F4FA}" dt="2025-04-24T20:04:56.220" v="12" actId="1076"/>
          <ac:spMkLst>
            <pc:docMk/>
            <pc:sldMk cId="2512724028" sldId="277"/>
            <ac:spMk id="11" creationId="{C936E03E-5A98-CE40-5002-0005712640A9}"/>
          </ac:spMkLst>
        </pc:spChg>
        <pc:spChg chg="add mod">
          <ac:chgData name="Italiya, Sonalben L" userId="S::u250266@bcm.edu::40140ba4-18e5-4496-9efc-595c9072329b" providerId="AD" clId="Web-{91F043C6-839D-22C3-D6CB-D57942F1F4FA}" dt="2025-04-24T20:09:40.770" v="51" actId="1076"/>
          <ac:spMkLst>
            <pc:docMk/>
            <pc:sldMk cId="2512724028" sldId="277"/>
            <ac:spMk id="12" creationId="{EE94F44E-5665-61AB-3CAF-A5224AFC73A3}"/>
          </ac:spMkLst>
        </pc:spChg>
        <pc:spChg chg="add mod">
          <ac:chgData name="Italiya, Sonalben L" userId="S::u250266@bcm.edu::40140ba4-18e5-4496-9efc-595c9072329b" providerId="AD" clId="Web-{91F043C6-839D-22C3-D6CB-D57942F1F4FA}" dt="2025-04-24T20:09:56.208" v="53" actId="1076"/>
          <ac:spMkLst>
            <pc:docMk/>
            <pc:sldMk cId="2512724028" sldId="277"/>
            <ac:spMk id="13" creationId="{8D2E88AC-6FDF-F4B3-F1E1-DA141A5DBFE9}"/>
          </ac:spMkLst>
        </pc:spChg>
      </pc:sldChg>
    </pc:docChg>
  </pc:docChgLst>
  <pc:docChgLst>
    <pc:chgData name="Jain, Shilpa" userId="S::shilpaj@bcm.edu::338b2aee-85d1-4cb9-8210-1c415a992d9f" providerId="AD" clId="Web-{1BDF3549-F856-6ABE-868D-01B3FF33FA27}"/>
    <pc:docChg chg="modSld">
      <pc:chgData name="Jain, Shilpa" userId="S::shilpaj@bcm.edu::338b2aee-85d1-4cb9-8210-1c415a992d9f" providerId="AD" clId="Web-{1BDF3549-F856-6ABE-868D-01B3FF33FA27}" dt="2025-04-23T15:19:01.583" v="1" actId="1076"/>
      <pc:docMkLst>
        <pc:docMk/>
      </pc:docMkLst>
      <pc:sldChg chg="modSp">
        <pc:chgData name="Jain, Shilpa" userId="S::shilpaj@bcm.edu::338b2aee-85d1-4cb9-8210-1c415a992d9f" providerId="AD" clId="Web-{1BDF3549-F856-6ABE-868D-01B3FF33FA27}" dt="2025-04-23T15:19:01.583" v="1" actId="1076"/>
        <pc:sldMkLst>
          <pc:docMk/>
          <pc:sldMk cId="2832071356" sldId="262"/>
        </pc:sldMkLst>
        <pc:picChg chg="mod">
          <ac:chgData name="Jain, Shilpa" userId="S::shilpaj@bcm.edu::338b2aee-85d1-4cb9-8210-1c415a992d9f" providerId="AD" clId="Web-{1BDF3549-F856-6ABE-868D-01B3FF33FA27}" dt="2025-04-23T15:19:01.583" v="1" actId="1076"/>
          <ac:picMkLst>
            <pc:docMk/>
            <pc:sldMk cId="2832071356" sldId="262"/>
            <ac:picMk id="6" creationId="{2B958691-8AB7-2FEA-21E8-75B72032B382}"/>
          </ac:picMkLst>
        </pc:picChg>
      </pc:sldChg>
    </pc:docChg>
  </pc:docChgLst>
  <pc:docChgLst>
    <pc:chgData name="Italiya, Sonalben L" userId="S::u250266@bcm.edu::40140ba4-18e5-4496-9efc-595c9072329b" providerId="AD" clId="Web-{5CF67F28-1DAD-C9EB-6195-2CD6655EE049}"/>
    <pc:docChg chg="addSld modSld">
      <pc:chgData name="Italiya, Sonalben L" userId="S::u250266@bcm.edu::40140ba4-18e5-4496-9efc-595c9072329b" providerId="AD" clId="Web-{5CF67F28-1DAD-C9EB-6195-2CD6655EE049}" dt="2025-04-17T01:20:45.087" v="12"/>
      <pc:docMkLst>
        <pc:docMk/>
      </pc:docMkLst>
      <pc:sldChg chg="modSp">
        <pc:chgData name="Italiya, Sonalben L" userId="S::u250266@bcm.edu::40140ba4-18e5-4496-9efc-595c9072329b" providerId="AD" clId="Web-{5CF67F28-1DAD-C9EB-6195-2CD6655EE049}" dt="2025-04-17T01:20:14.758" v="8" actId="20577"/>
        <pc:sldMkLst>
          <pc:docMk/>
          <pc:sldMk cId="109857222" sldId="256"/>
        </pc:sldMkLst>
        <pc:spChg chg="mod">
          <ac:chgData name="Italiya, Sonalben L" userId="S::u250266@bcm.edu::40140ba4-18e5-4496-9efc-595c9072329b" providerId="AD" clId="Web-{5CF67F28-1DAD-C9EB-6195-2CD6655EE049}" dt="2025-04-17T01:20:14.758" v="8" actId="20577"/>
          <ac:spMkLst>
            <pc:docMk/>
            <pc:sldMk cId="109857222" sldId="256"/>
            <ac:spMk id="2" creationId="{00000000-0000-0000-0000-000000000000}"/>
          </ac:spMkLst>
        </pc:spChg>
      </pc:sldChg>
      <pc:sldChg chg="addSp delSp modSp new">
        <pc:chgData name="Italiya, Sonalben L" userId="S::u250266@bcm.edu::40140ba4-18e5-4496-9efc-595c9072329b" providerId="AD" clId="Web-{5CF67F28-1DAD-C9EB-6195-2CD6655EE049}" dt="2025-04-17T01:20:23.977" v="9"/>
        <pc:sldMkLst>
          <pc:docMk/>
          <pc:sldMk cId="948172236" sldId="257"/>
        </pc:sldMkLst>
        <pc:spChg chg="del">
          <ac:chgData name="Italiya, Sonalben L" userId="S::u250266@bcm.edu::40140ba4-18e5-4496-9efc-595c9072329b" providerId="AD" clId="Web-{5CF67F28-1DAD-C9EB-6195-2CD6655EE049}" dt="2025-04-17T01:19:26.663" v="1"/>
          <ac:spMkLst>
            <pc:docMk/>
            <pc:sldMk cId="948172236" sldId="257"/>
            <ac:spMk id="3" creationId="{33E46007-5000-4082-FA28-1B3ADA2F608E}"/>
          </ac:spMkLst>
        </pc:spChg>
        <pc:spChg chg="add mod">
          <ac:chgData name="Italiya, Sonalben L" userId="S::u250266@bcm.edu::40140ba4-18e5-4496-9efc-595c9072329b" providerId="AD" clId="Web-{5CF67F28-1DAD-C9EB-6195-2CD6655EE049}" dt="2025-04-17T01:20:23.977" v="9"/>
          <ac:spMkLst>
            <pc:docMk/>
            <pc:sldMk cId="948172236" sldId="257"/>
            <ac:spMk id="6" creationId="{801A7BA8-17D0-5CF0-AAF7-672BA66EA69D}"/>
          </ac:spMkLst>
        </pc:spChg>
        <pc:picChg chg="add del mod ord">
          <ac:chgData name="Italiya, Sonalben L" userId="S::u250266@bcm.edu::40140ba4-18e5-4496-9efc-595c9072329b" providerId="AD" clId="Web-{5CF67F28-1DAD-C9EB-6195-2CD6655EE049}" dt="2025-04-17T01:20:23.977" v="9"/>
          <ac:picMkLst>
            <pc:docMk/>
            <pc:sldMk cId="948172236" sldId="257"/>
            <ac:picMk id="4" creationId="{827F63CA-F81E-FBA6-8A3D-C3C50161E722}"/>
          </ac:picMkLst>
        </pc:picChg>
      </pc:sldChg>
      <pc:sldChg chg="new">
        <pc:chgData name="Italiya, Sonalben L" userId="S::u250266@bcm.edu::40140ba4-18e5-4496-9efc-595c9072329b" providerId="AD" clId="Web-{5CF67F28-1DAD-C9EB-6195-2CD6655EE049}" dt="2025-04-17T01:20:41.649" v="10"/>
        <pc:sldMkLst>
          <pc:docMk/>
          <pc:sldMk cId="2711193745" sldId="258"/>
        </pc:sldMkLst>
      </pc:sldChg>
      <pc:sldChg chg="new">
        <pc:chgData name="Italiya, Sonalben L" userId="S::u250266@bcm.edu::40140ba4-18e5-4496-9efc-595c9072329b" providerId="AD" clId="Web-{5CF67F28-1DAD-C9EB-6195-2CD6655EE049}" dt="2025-04-17T01:20:44.634" v="11"/>
        <pc:sldMkLst>
          <pc:docMk/>
          <pc:sldMk cId="2179646626" sldId="259"/>
        </pc:sldMkLst>
      </pc:sldChg>
      <pc:sldChg chg="new">
        <pc:chgData name="Italiya, Sonalben L" userId="S::u250266@bcm.edu::40140ba4-18e5-4496-9efc-595c9072329b" providerId="AD" clId="Web-{5CF67F28-1DAD-C9EB-6195-2CD6655EE049}" dt="2025-04-17T01:20:45.087" v="12"/>
        <pc:sldMkLst>
          <pc:docMk/>
          <pc:sldMk cId="531375454" sldId="260"/>
        </pc:sldMkLst>
      </pc:sldChg>
    </pc:docChg>
  </pc:docChgLst>
  <pc:docChgLst>
    <pc:chgData name="Italiya, Sonalben L" userId="S::u250266@bcm.edu::40140ba4-18e5-4496-9efc-595c9072329b" providerId="AD" clId="Web-{5D48CCE3-98CE-1AEF-D74C-604B86C3A4FE}"/>
    <pc:docChg chg="addSld delSld modSld">
      <pc:chgData name="Italiya, Sonalben L" userId="S::u250266@bcm.edu::40140ba4-18e5-4496-9efc-595c9072329b" providerId="AD" clId="Web-{5D48CCE3-98CE-1AEF-D74C-604B86C3A4FE}" dt="2025-04-24T23:26:31.450" v="403" actId="20577"/>
      <pc:docMkLst>
        <pc:docMk/>
      </pc:docMkLst>
      <pc:sldChg chg="modSp">
        <pc:chgData name="Italiya, Sonalben L" userId="S::u250266@bcm.edu::40140ba4-18e5-4496-9efc-595c9072329b" providerId="AD" clId="Web-{5D48CCE3-98CE-1AEF-D74C-604B86C3A4FE}" dt="2025-04-24T22:41:56.196" v="0" actId="20577"/>
        <pc:sldMkLst>
          <pc:docMk/>
          <pc:sldMk cId="109857222" sldId="256"/>
        </pc:sldMkLst>
        <pc:spChg chg="mod">
          <ac:chgData name="Italiya, Sonalben L" userId="S::u250266@bcm.edu::40140ba4-18e5-4496-9efc-595c9072329b" providerId="AD" clId="Web-{5D48CCE3-98CE-1AEF-D74C-604B86C3A4FE}" dt="2025-04-24T22:41:56.196" v="0" actId="20577"/>
          <ac:spMkLst>
            <pc:docMk/>
            <pc:sldMk cId="109857222" sldId="256"/>
            <ac:spMk id="3" creationId="{00000000-0000-0000-0000-000000000000}"/>
          </ac:spMkLst>
        </pc:spChg>
      </pc:sldChg>
      <pc:sldChg chg="modSp">
        <pc:chgData name="Italiya, Sonalben L" userId="S::u250266@bcm.edu::40140ba4-18e5-4496-9efc-595c9072329b" providerId="AD" clId="Web-{5D48CCE3-98CE-1AEF-D74C-604B86C3A4FE}" dt="2025-04-24T23:25:27.339" v="398" actId="14100"/>
        <pc:sldMkLst>
          <pc:docMk/>
          <pc:sldMk cId="2179646626" sldId="259"/>
        </pc:sldMkLst>
        <pc:spChg chg="mod">
          <ac:chgData name="Italiya, Sonalben L" userId="S::u250266@bcm.edu::40140ba4-18e5-4496-9efc-595c9072329b" providerId="AD" clId="Web-{5D48CCE3-98CE-1AEF-D74C-604B86C3A4FE}" dt="2025-04-24T23:25:27.339" v="398" actId="14100"/>
          <ac:spMkLst>
            <pc:docMk/>
            <pc:sldMk cId="2179646626" sldId="259"/>
            <ac:spMk id="7" creationId="{29AB5F53-65D4-5FFB-6EBE-F35DE2DB5F34}"/>
          </ac:spMkLst>
        </pc:spChg>
        <pc:spChg chg="mod">
          <ac:chgData name="Italiya, Sonalben L" userId="S::u250266@bcm.edu::40140ba4-18e5-4496-9efc-595c9072329b" providerId="AD" clId="Web-{5D48CCE3-98CE-1AEF-D74C-604B86C3A4FE}" dt="2025-04-24T23:01:05.799" v="184" actId="14100"/>
          <ac:spMkLst>
            <pc:docMk/>
            <pc:sldMk cId="2179646626" sldId="259"/>
            <ac:spMk id="9" creationId="{F552127A-7883-C9E7-A9F0-E59D0A68746E}"/>
          </ac:spMkLst>
        </pc:spChg>
        <pc:spChg chg="mod">
          <ac:chgData name="Italiya, Sonalben L" userId="S::u250266@bcm.edu::40140ba4-18e5-4496-9efc-595c9072329b" providerId="AD" clId="Web-{5D48CCE3-98CE-1AEF-D74C-604B86C3A4FE}" dt="2025-04-24T23:02:09.238" v="196" actId="1076"/>
          <ac:spMkLst>
            <pc:docMk/>
            <pc:sldMk cId="2179646626" sldId="259"/>
            <ac:spMk id="10" creationId="{B72D1B83-1BA0-2230-56FD-2F0B185120EF}"/>
          </ac:spMkLst>
        </pc:spChg>
        <pc:spChg chg="mod">
          <ac:chgData name="Italiya, Sonalben L" userId="S::u250266@bcm.edu::40140ba4-18e5-4496-9efc-595c9072329b" providerId="AD" clId="Web-{5D48CCE3-98CE-1AEF-D74C-604B86C3A4FE}" dt="2025-04-24T22:59:41.936" v="168" actId="1076"/>
          <ac:spMkLst>
            <pc:docMk/>
            <pc:sldMk cId="2179646626" sldId="259"/>
            <ac:spMk id="11" creationId="{5C9D10F6-D075-AC79-03D4-3817B9A43D74}"/>
          </ac:spMkLst>
        </pc:spChg>
        <pc:spChg chg="mod">
          <ac:chgData name="Italiya, Sonalben L" userId="S::u250266@bcm.edu::40140ba4-18e5-4496-9efc-595c9072329b" providerId="AD" clId="Web-{5D48CCE3-98CE-1AEF-D74C-604B86C3A4FE}" dt="2025-04-24T23:01:39.410" v="190" actId="1076"/>
          <ac:spMkLst>
            <pc:docMk/>
            <pc:sldMk cId="2179646626" sldId="259"/>
            <ac:spMk id="12" creationId="{2981805B-6612-B8FE-5E73-46C539013181}"/>
          </ac:spMkLst>
        </pc:spChg>
        <pc:picChg chg="mod modCrop">
          <ac:chgData name="Italiya, Sonalben L" userId="S::u250266@bcm.edu::40140ba4-18e5-4496-9efc-595c9072329b" providerId="AD" clId="Web-{5D48CCE3-98CE-1AEF-D74C-604B86C3A4FE}" dt="2025-04-24T22:55:53.366" v="135"/>
          <ac:picMkLst>
            <pc:docMk/>
            <pc:sldMk cId="2179646626" sldId="259"/>
            <ac:picMk id="2" creationId="{0106AB56-AF8C-7CA6-14DE-D8EEF3555656}"/>
          </ac:picMkLst>
        </pc:picChg>
        <pc:picChg chg="mod modCrop">
          <ac:chgData name="Italiya, Sonalben L" userId="S::u250266@bcm.edu::40140ba4-18e5-4496-9efc-595c9072329b" providerId="AD" clId="Web-{5D48CCE3-98CE-1AEF-D74C-604B86C3A4FE}" dt="2025-04-24T22:57:53.792" v="149" actId="1076"/>
          <ac:picMkLst>
            <pc:docMk/>
            <pc:sldMk cId="2179646626" sldId="259"/>
            <ac:picMk id="4" creationId="{0BC18BA9-CED1-2DF9-841B-65988D1653F2}"/>
          </ac:picMkLst>
        </pc:picChg>
        <pc:picChg chg="mod modCrop">
          <ac:chgData name="Italiya, Sonalben L" userId="S::u250266@bcm.edu::40140ba4-18e5-4496-9efc-595c9072329b" providerId="AD" clId="Web-{5D48CCE3-98CE-1AEF-D74C-604B86C3A4FE}" dt="2025-04-24T23:00:56.798" v="182" actId="1076"/>
          <ac:picMkLst>
            <pc:docMk/>
            <pc:sldMk cId="2179646626" sldId="259"/>
            <ac:picMk id="5" creationId="{11EAA621-EBBC-D926-516F-F20DAD843BA7}"/>
          </ac:picMkLst>
        </pc:picChg>
        <pc:picChg chg="mod modCrop">
          <ac:chgData name="Italiya, Sonalben L" userId="S::u250266@bcm.edu::40140ba4-18e5-4496-9efc-595c9072329b" providerId="AD" clId="Web-{5D48CCE3-98CE-1AEF-D74C-604B86C3A4FE}" dt="2025-04-24T22:58:15.621" v="152"/>
          <ac:picMkLst>
            <pc:docMk/>
            <pc:sldMk cId="2179646626" sldId="259"/>
            <ac:picMk id="6" creationId="{0890040F-F8BE-7CA7-1389-C3DE8EDBA14A}"/>
          </ac:picMkLst>
        </pc:picChg>
      </pc:sldChg>
      <pc:sldChg chg="modSp">
        <pc:chgData name="Italiya, Sonalben L" userId="S::u250266@bcm.edu::40140ba4-18e5-4496-9efc-595c9072329b" providerId="AD" clId="Web-{5D48CCE3-98CE-1AEF-D74C-604B86C3A4FE}" dt="2025-04-24T23:05:52.044" v="230" actId="20577"/>
        <pc:sldMkLst>
          <pc:docMk/>
          <pc:sldMk cId="1991923993" sldId="261"/>
        </pc:sldMkLst>
        <pc:spChg chg="mod">
          <ac:chgData name="Italiya, Sonalben L" userId="S::u250266@bcm.edu::40140ba4-18e5-4496-9efc-595c9072329b" providerId="AD" clId="Web-{5D48CCE3-98CE-1AEF-D74C-604B86C3A4FE}" dt="2025-04-24T23:05:52.044" v="230" actId="20577"/>
          <ac:spMkLst>
            <pc:docMk/>
            <pc:sldMk cId="1991923993" sldId="261"/>
            <ac:spMk id="2" creationId="{91473308-3340-B2E9-9B90-9EFDC2F5CBAB}"/>
          </ac:spMkLst>
        </pc:spChg>
        <pc:spChg chg="mod">
          <ac:chgData name="Italiya, Sonalben L" userId="S::u250266@bcm.edu::40140ba4-18e5-4496-9efc-595c9072329b" providerId="AD" clId="Web-{5D48CCE3-98CE-1AEF-D74C-604B86C3A4FE}" dt="2025-04-24T22:42:11.400" v="3" actId="14100"/>
          <ac:spMkLst>
            <pc:docMk/>
            <pc:sldMk cId="1991923993" sldId="261"/>
            <ac:spMk id="3" creationId="{531D55F3-6C0D-48F5-FE38-8356BD26D0D4}"/>
          </ac:spMkLst>
        </pc:spChg>
        <pc:picChg chg="mod">
          <ac:chgData name="Italiya, Sonalben L" userId="S::u250266@bcm.edu::40140ba4-18e5-4496-9efc-595c9072329b" providerId="AD" clId="Web-{5D48CCE3-98CE-1AEF-D74C-604B86C3A4FE}" dt="2025-04-24T22:42:21.650" v="4" actId="1076"/>
          <ac:picMkLst>
            <pc:docMk/>
            <pc:sldMk cId="1991923993" sldId="261"/>
            <ac:picMk id="4" creationId="{0FAF684B-6B42-381E-F7E7-F79E769EB183}"/>
          </ac:picMkLst>
        </pc:picChg>
      </pc:sldChg>
      <pc:sldChg chg="modSp">
        <pc:chgData name="Italiya, Sonalben L" userId="S::u250266@bcm.edu::40140ba4-18e5-4496-9efc-595c9072329b" providerId="AD" clId="Web-{5D48CCE3-98CE-1AEF-D74C-604B86C3A4FE}" dt="2025-04-24T23:26:24.216" v="400" actId="20577"/>
        <pc:sldMkLst>
          <pc:docMk/>
          <pc:sldMk cId="2832071356" sldId="262"/>
        </pc:sldMkLst>
        <pc:spChg chg="mod">
          <ac:chgData name="Italiya, Sonalben L" userId="S::u250266@bcm.edu::40140ba4-18e5-4496-9efc-595c9072329b" providerId="AD" clId="Web-{5D48CCE3-98CE-1AEF-D74C-604B86C3A4FE}" dt="2025-04-24T23:06:00.154" v="231" actId="20577"/>
          <ac:spMkLst>
            <pc:docMk/>
            <pc:sldMk cId="2832071356" sldId="262"/>
            <ac:spMk id="2" creationId="{0A4F93FE-63A0-0045-27ED-9B084DEC7A32}"/>
          </ac:spMkLst>
        </pc:spChg>
        <pc:spChg chg="mod">
          <ac:chgData name="Italiya, Sonalben L" userId="S::u250266@bcm.edu::40140ba4-18e5-4496-9efc-595c9072329b" providerId="AD" clId="Web-{5D48CCE3-98CE-1AEF-D74C-604B86C3A4FE}" dt="2025-04-24T23:26:24.216" v="400" actId="20577"/>
          <ac:spMkLst>
            <pc:docMk/>
            <pc:sldMk cId="2832071356" sldId="262"/>
            <ac:spMk id="3" creationId="{1D20570D-DC6C-AAA2-EDB2-40BFC058C392}"/>
          </ac:spMkLst>
        </pc:spChg>
        <pc:spChg chg="mod">
          <ac:chgData name="Italiya, Sonalben L" userId="S::u250266@bcm.edu::40140ba4-18e5-4496-9efc-595c9072329b" providerId="AD" clId="Web-{5D48CCE3-98CE-1AEF-D74C-604B86C3A4FE}" dt="2025-04-24T23:06:32.139" v="234" actId="1076"/>
          <ac:spMkLst>
            <pc:docMk/>
            <pc:sldMk cId="2832071356" sldId="262"/>
            <ac:spMk id="7" creationId="{0A4F5747-0026-9F9B-F240-71A212DF2DDD}"/>
          </ac:spMkLst>
        </pc:spChg>
        <pc:picChg chg="mod">
          <ac:chgData name="Italiya, Sonalben L" userId="S::u250266@bcm.edu::40140ba4-18e5-4496-9efc-595c9072329b" providerId="AD" clId="Web-{5D48CCE3-98CE-1AEF-D74C-604B86C3A4FE}" dt="2025-04-24T23:11:12.619" v="278" actId="1076"/>
          <ac:picMkLst>
            <pc:docMk/>
            <pc:sldMk cId="2832071356" sldId="262"/>
            <ac:picMk id="5" creationId="{0E74CD97-7D4D-C306-7FE8-7CC8E335D411}"/>
          </ac:picMkLst>
        </pc:picChg>
      </pc:sldChg>
      <pc:sldChg chg="modSp">
        <pc:chgData name="Italiya, Sonalben L" userId="S::u250266@bcm.edu::40140ba4-18e5-4496-9efc-595c9072329b" providerId="AD" clId="Web-{5D48CCE3-98CE-1AEF-D74C-604B86C3A4FE}" dt="2025-04-24T23:19:08.276" v="353" actId="1076"/>
        <pc:sldMkLst>
          <pc:docMk/>
          <pc:sldMk cId="3795469297" sldId="267"/>
        </pc:sldMkLst>
        <pc:spChg chg="mod">
          <ac:chgData name="Italiya, Sonalben L" userId="S::u250266@bcm.edu::40140ba4-18e5-4496-9efc-595c9072329b" providerId="AD" clId="Web-{5D48CCE3-98CE-1AEF-D74C-604B86C3A4FE}" dt="2025-04-24T23:18:13.836" v="342" actId="1076"/>
          <ac:spMkLst>
            <pc:docMk/>
            <pc:sldMk cId="3795469297" sldId="267"/>
            <ac:spMk id="5" creationId="{ED034BC1-1FBF-58FA-31E2-B6E791F47C48}"/>
          </ac:spMkLst>
        </pc:spChg>
        <pc:spChg chg="mod">
          <ac:chgData name="Italiya, Sonalben L" userId="S::u250266@bcm.edu::40140ba4-18e5-4496-9efc-595c9072329b" providerId="AD" clId="Web-{5D48CCE3-98CE-1AEF-D74C-604B86C3A4FE}" dt="2025-04-24T23:19:08.276" v="353" actId="1076"/>
          <ac:spMkLst>
            <pc:docMk/>
            <pc:sldMk cId="3795469297" sldId="267"/>
            <ac:spMk id="7" creationId="{A566F823-374C-1C0D-B671-5C223F9F169E}"/>
          </ac:spMkLst>
        </pc:spChg>
        <pc:spChg chg="mod">
          <ac:chgData name="Italiya, Sonalben L" userId="S::u250266@bcm.edu::40140ba4-18e5-4496-9efc-595c9072329b" providerId="AD" clId="Web-{5D48CCE3-98CE-1AEF-D74C-604B86C3A4FE}" dt="2025-04-24T23:18:33.853" v="345" actId="1076"/>
          <ac:spMkLst>
            <pc:docMk/>
            <pc:sldMk cId="3795469297" sldId="267"/>
            <ac:spMk id="9" creationId="{849A4006-7A2D-B2FD-1695-63DBFE1E8D6F}"/>
          </ac:spMkLst>
        </pc:spChg>
        <pc:spChg chg="mod">
          <ac:chgData name="Italiya, Sonalben L" userId="S::u250266@bcm.edu::40140ba4-18e5-4496-9efc-595c9072329b" providerId="AD" clId="Web-{5D48CCE3-98CE-1AEF-D74C-604B86C3A4FE}" dt="2025-04-24T23:18:48.072" v="348" actId="14100"/>
          <ac:spMkLst>
            <pc:docMk/>
            <pc:sldMk cId="3795469297" sldId="267"/>
            <ac:spMk id="11" creationId="{3CADBD49-8DDE-5402-7105-50D2E731BCA4}"/>
          </ac:spMkLst>
        </pc:spChg>
        <pc:picChg chg="mod">
          <ac:chgData name="Italiya, Sonalben L" userId="S::u250266@bcm.edu::40140ba4-18e5-4496-9efc-595c9072329b" providerId="AD" clId="Web-{5D48CCE3-98CE-1AEF-D74C-604B86C3A4FE}" dt="2025-04-24T23:17:02.990" v="330" actId="14100"/>
          <ac:picMkLst>
            <pc:docMk/>
            <pc:sldMk cId="3795469297" sldId="267"/>
            <ac:picMk id="4" creationId="{FA3A6831-C4CD-50C8-F023-B66C508109C8}"/>
          </ac:picMkLst>
        </pc:picChg>
        <pc:picChg chg="mod">
          <ac:chgData name="Italiya, Sonalben L" userId="S::u250266@bcm.edu::40140ba4-18e5-4496-9efc-595c9072329b" providerId="AD" clId="Web-{5D48CCE3-98CE-1AEF-D74C-604B86C3A4FE}" dt="2025-04-24T23:16:42.896" v="326" actId="1076"/>
          <ac:picMkLst>
            <pc:docMk/>
            <pc:sldMk cId="3795469297" sldId="267"/>
            <ac:picMk id="6" creationId="{8BB2368E-8936-7B59-D3DD-8F3CD016C42B}"/>
          </ac:picMkLst>
        </pc:picChg>
        <pc:picChg chg="mod">
          <ac:chgData name="Italiya, Sonalben L" userId="S::u250266@bcm.edu::40140ba4-18e5-4496-9efc-595c9072329b" providerId="AD" clId="Web-{5D48CCE3-98CE-1AEF-D74C-604B86C3A4FE}" dt="2025-04-24T23:16:51.302" v="328" actId="1076"/>
          <ac:picMkLst>
            <pc:docMk/>
            <pc:sldMk cId="3795469297" sldId="267"/>
            <ac:picMk id="8" creationId="{EBE17A13-100B-C279-DED7-75E9CA70D766}"/>
          </ac:picMkLst>
        </pc:picChg>
        <pc:picChg chg="mod">
          <ac:chgData name="Italiya, Sonalben L" userId="S::u250266@bcm.edu::40140ba4-18e5-4496-9efc-595c9072329b" providerId="AD" clId="Web-{5D48CCE3-98CE-1AEF-D74C-604B86C3A4FE}" dt="2025-04-24T23:16:54.412" v="329" actId="1076"/>
          <ac:picMkLst>
            <pc:docMk/>
            <pc:sldMk cId="3795469297" sldId="267"/>
            <ac:picMk id="10" creationId="{EFB05270-AA21-191F-3C25-CA3973F88C4C}"/>
          </ac:picMkLst>
        </pc:picChg>
      </pc:sldChg>
      <pc:sldChg chg="addSp delSp modSp">
        <pc:chgData name="Italiya, Sonalben L" userId="S::u250266@bcm.edu::40140ba4-18e5-4496-9efc-595c9072329b" providerId="AD" clId="Web-{5D48CCE3-98CE-1AEF-D74C-604B86C3A4FE}" dt="2025-04-24T22:52:56.750" v="111" actId="14100"/>
        <pc:sldMkLst>
          <pc:docMk/>
          <pc:sldMk cId="2512724028" sldId="277"/>
        </pc:sldMkLst>
        <pc:spChg chg="mod">
          <ac:chgData name="Italiya, Sonalben L" userId="S::u250266@bcm.edu::40140ba4-18e5-4496-9efc-595c9072329b" providerId="AD" clId="Web-{5D48CCE3-98CE-1AEF-D74C-604B86C3A4FE}" dt="2025-04-24T22:52:15.265" v="107" actId="20577"/>
          <ac:spMkLst>
            <pc:docMk/>
            <pc:sldMk cId="2512724028" sldId="277"/>
            <ac:spMk id="2" creationId="{F5F64092-7701-48DA-6571-0412ED59C374}"/>
          </ac:spMkLst>
        </pc:spChg>
        <pc:spChg chg="mod">
          <ac:chgData name="Italiya, Sonalben L" userId="S::u250266@bcm.edu::40140ba4-18e5-4496-9efc-595c9072329b" providerId="AD" clId="Web-{5D48CCE3-98CE-1AEF-D74C-604B86C3A4FE}" dt="2025-04-24T22:51:18.075" v="95" actId="1076"/>
          <ac:spMkLst>
            <pc:docMk/>
            <pc:sldMk cId="2512724028" sldId="277"/>
            <ac:spMk id="4" creationId="{4F2F6086-8575-BD4A-E036-1854CF751F2C}"/>
          </ac:spMkLst>
        </pc:spChg>
        <pc:spChg chg="mod">
          <ac:chgData name="Italiya, Sonalben L" userId="S::u250266@bcm.edu::40140ba4-18e5-4496-9efc-595c9072329b" providerId="AD" clId="Web-{5D48CCE3-98CE-1AEF-D74C-604B86C3A4FE}" dt="2025-04-24T22:51:36.435" v="98" actId="1076"/>
          <ac:spMkLst>
            <pc:docMk/>
            <pc:sldMk cId="2512724028" sldId="277"/>
            <ac:spMk id="6" creationId="{BEDCF21F-4B58-2928-85C4-5346DC68F7AF}"/>
          </ac:spMkLst>
        </pc:spChg>
        <pc:spChg chg="mod">
          <ac:chgData name="Italiya, Sonalben L" userId="S::u250266@bcm.edu::40140ba4-18e5-4496-9efc-595c9072329b" providerId="AD" clId="Web-{5D48CCE3-98CE-1AEF-D74C-604B86C3A4FE}" dt="2025-04-24T22:51:00.965" v="94" actId="1076"/>
          <ac:spMkLst>
            <pc:docMk/>
            <pc:sldMk cId="2512724028" sldId="277"/>
            <ac:spMk id="8" creationId="{81E551C4-4D6B-094A-EC7A-839CDACAC274}"/>
          </ac:spMkLst>
        </pc:spChg>
        <pc:spChg chg="add del mod">
          <ac:chgData name="Italiya, Sonalben L" userId="S::u250266@bcm.edu::40140ba4-18e5-4496-9efc-595c9072329b" providerId="AD" clId="Web-{5D48CCE3-98CE-1AEF-D74C-604B86C3A4FE}" dt="2025-04-24T22:48:37.992" v="73"/>
          <ac:spMkLst>
            <pc:docMk/>
            <pc:sldMk cId="2512724028" sldId="277"/>
            <ac:spMk id="14" creationId="{F3F25F38-5139-5562-1639-595E43A3E351}"/>
          </ac:spMkLst>
        </pc:spChg>
        <pc:picChg chg="mod">
          <ac:chgData name="Italiya, Sonalben L" userId="S::u250266@bcm.edu::40140ba4-18e5-4496-9efc-595c9072329b" providerId="AD" clId="Web-{5D48CCE3-98CE-1AEF-D74C-604B86C3A4FE}" dt="2025-04-24T22:52:56.750" v="111" actId="14100"/>
          <ac:picMkLst>
            <pc:docMk/>
            <pc:sldMk cId="2512724028" sldId="277"/>
            <ac:picMk id="3" creationId="{8C0D9020-E07B-B6B7-C628-277E6909FD6D}"/>
          </ac:picMkLst>
        </pc:picChg>
        <pc:picChg chg="mod">
          <ac:chgData name="Italiya, Sonalben L" userId="S::u250266@bcm.edu::40140ba4-18e5-4496-9efc-595c9072329b" providerId="AD" clId="Web-{5D48CCE3-98CE-1AEF-D74C-604B86C3A4FE}" dt="2025-04-24T22:45:56.705" v="44" actId="1076"/>
          <ac:picMkLst>
            <pc:docMk/>
            <pc:sldMk cId="2512724028" sldId="277"/>
            <ac:picMk id="5" creationId="{BE88A61D-4D6A-7007-42E0-0B1CE4752723}"/>
          </ac:picMkLst>
        </pc:picChg>
        <pc:picChg chg="mod">
          <ac:chgData name="Italiya, Sonalben L" userId="S::u250266@bcm.edu::40140ba4-18e5-4496-9efc-595c9072329b" providerId="AD" clId="Web-{5D48CCE3-98CE-1AEF-D74C-604B86C3A4FE}" dt="2025-04-24T22:46:01.486" v="45" actId="1076"/>
          <ac:picMkLst>
            <pc:docMk/>
            <pc:sldMk cId="2512724028" sldId="277"/>
            <ac:picMk id="7" creationId="{9C7A072A-E192-5841-3B7C-190B96650336}"/>
          </ac:picMkLst>
        </pc:picChg>
      </pc:sldChg>
      <pc:sldChg chg="modSp">
        <pc:chgData name="Italiya, Sonalben L" userId="S::u250266@bcm.edu::40140ba4-18e5-4496-9efc-595c9072329b" providerId="AD" clId="Web-{5D48CCE3-98CE-1AEF-D74C-604B86C3A4FE}" dt="2025-04-24T23:24:33.884" v="394" actId="20577"/>
        <pc:sldMkLst>
          <pc:docMk/>
          <pc:sldMk cId="3034424779" sldId="279"/>
        </pc:sldMkLst>
        <pc:spChg chg="mod">
          <ac:chgData name="Italiya, Sonalben L" userId="S::u250266@bcm.edu::40140ba4-18e5-4496-9efc-595c9072329b" providerId="AD" clId="Web-{5D48CCE3-98CE-1AEF-D74C-604B86C3A4FE}" dt="2025-04-24T23:24:33.884" v="394" actId="20577"/>
          <ac:spMkLst>
            <pc:docMk/>
            <pc:sldMk cId="3034424779" sldId="279"/>
            <ac:spMk id="6" creationId="{870E6DBC-08ED-E996-5E84-37DFD4EA98F7}"/>
          </ac:spMkLst>
        </pc:spChg>
        <pc:spChg chg="mod">
          <ac:chgData name="Italiya, Sonalben L" userId="S::u250266@bcm.edu::40140ba4-18e5-4496-9efc-595c9072329b" providerId="AD" clId="Web-{5D48CCE3-98CE-1AEF-D74C-604B86C3A4FE}" dt="2025-04-24T23:24:05.633" v="387" actId="1076"/>
          <ac:spMkLst>
            <pc:docMk/>
            <pc:sldMk cId="3034424779" sldId="279"/>
            <ac:spMk id="7" creationId="{FE1CDB7E-1E8C-2028-AE8B-E3D948EC07A7}"/>
          </ac:spMkLst>
        </pc:spChg>
      </pc:sldChg>
      <pc:sldChg chg="addSp delSp modSp del">
        <pc:chgData name="Italiya, Sonalben L" userId="S::u250266@bcm.edu::40140ba4-18e5-4496-9efc-595c9072329b" providerId="AD" clId="Web-{5D48CCE3-98CE-1AEF-D74C-604B86C3A4FE}" dt="2025-04-24T23:11:17.400" v="279"/>
        <pc:sldMkLst>
          <pc:docMk/>
          <pc:sldMk cId="3839017199" sldId="280"/>
        </pc:sldMkLst>
        <pc:spChg chg="mod">
          <ac:chgData name="Italiya, Sonalben L" userId="S::u250266@bcm.edu::40140ba4-18e5-4496-9efc-595c9072329b" providerId="AD" clId="Web-{5D48CCE3-98CE-1AEF-D74C-604B86C3A4FE}" dt="2025-04-24T23:08:04.439" v="244"/>
          <ac:spMkLst>
            <pc:docMk/>
            <pc:sldMk cId="3839017199" sldId="280"/>
            <ac:spMk id="2" creationId="{19E4DE10-2F46-4BA7-012D-F53AA802FB78}"/>
          </ac:spMkLst>
        </pc:spChg>
        <pc:spChg chg="mod ord">
          <ac:chgData name="Italiya, Sonalben L" userId="S::u250266@bcm.edu::40140ba4-18e5-4496-9efc-595c9072329b" providerId="AD" clId="Web-{5D48CCE3-98CE-1AEF-D74C-604B86C3A4FE}" dt="2025-04-24T23:08:04.439" v="244"/>
          <ac:spMkLst>
            <pc:docMk/>
            <pc:sldMk cId="3839017199" sldId="280"/>
            <ac:spMk id="3" creationId="{029826AC-D8BD-FD4F-E60D-6EE9ACBDEB71}"/>
          </ac:spMkLst>
        </pc:spChg>
        <pc:spChg chg="add del">
          <ac:chgData name="Italiya, Sonalben L" userId="S::u250266@bcm.edu::40140ba4-18e5-4496-9efc-595c9072329b" providerId="AD" clId="Web-{5D48CCE3-98CE-1AEF-D74C-604B86C3A4FE}" dt="2025-04-24T23:08:04.439" v="244"/>
          <ac:spMkLst>
            <pc:docMk/>
            <pc:sldMk cId="3839017199" sldId="280"/>
            <ac:spMk id="10" creationId="{C0763A76-9F1C-4FC5-82B7-DD475DA461B2}"/>
          </ac:spMkLst>
        </pc:spChg>
        <pc:spChg chg="add del">
          <ac:chgData name="Italiya, Sonalben L" userId="S::u250266@bcm.edu::40140ba4-18e5-4496-9efc-595c9072329b" providerId="AD" clId="Web-{5D48CCE3-98CE-1AEF-D74C-604B86C3A4FE}" dt="2025-04-24T23:08:04.439" v="244"/>
          <ac:spMkLst>
            <pc:docMk/>
            <pc:sldMk cId="3839017199" sldId="280"/>
            <ac:spMk id="12" creationId="{E81BF4F6-F2CF-4984-9D14-D6966D92F99F}"/>
          </ac:spMkLst>
        </pc:spChg>
        <pc:spChg chg="add del">
          <ac:chgData name="Italiya, Sonalben L" userId="S::u250266@bcm.edu::40140ba4-18e5-4496-9efc-595c9072329b" providerId="AD" clId="Web-{5D48CCE3-98CE-1AEF-D74C-604B86C3A4FE}" dt="2025-04-24T23:07:39.907" v="239"/>
          <ac:spMkLst>
            <pc:docMk/>
            <pc:sldMk cId="3839017199" sldId="280"/>
            <ac:spMk id="19" creationId="{9B47378D-AD27-45D0-8C1C-5B1098DCC068}"/>
          </ac:spMkLst>
        </pc:spChg>
        <pc:spChg chg="add del">
          <ac:chgData name="Italiya, Sonalben L" userId="S::u250266@bcm.edu::40140ba4-18e5-4496-9efc-595c9072329b" providerId="AD" clId="Web-{5D48CCE3-98CE-1AEF-D74C-604B86C3A4FE}" dt="2025-04-24T23:07:39.907" v="239"/>
          <ac:spMkLst>
            <pc:docMk/>
            <pc:sldMk cId="3839017199" sldId="280"/>
            <ac:spMk id="21" creationId="{649C91A9-84E7-4BF0-9026-62F01380D853}"/>
          </ac:spMkLst>
        </pc:spChg>
        <pc:spChg chg="add del">
          <ac:chgData name="Italiya, Sonalben L" userId="S::u250266@bcm.edu::40140ba4-18e5-4496-9efc-595c9072329b" providerId="AD" clId="Web-{5D48CCE3-98CE-1AEF-D74C-604B86C3A4FE}" dt="2025-04-24T23:07:57.845" v="241"/>
          <ac:spMkLst>
            <pc:docMk/>
            <pc:sldMk cId="3839017199" sldId="280"/>
            <ac:spMk id="23" creationId="{3ECBE1F1-D69B-4AFA-ABD5-8E41720EF6DE}"/>
          </ac:spMkLst>
        </pc:spChg>
        <pc:spChg chg="add del">
          <ac:chgData name="Italiya, Sonalben L" userId="S::u250266@bcm.edu::40140ba4-18e5-4496-9efc-595c9072329b" providerId="AD" clId="Web-{5D48CCE3-98CE-1AEF-D74C-604B86C3A4FE}" dt="2025-04-24T23:07:57.845" v="241"/>
          <ac:spMkLst>
            <pc:docMk/>
            <pc:sldMk cId="3839017199" sldId="280"/>
            <ac:spMk id="24" creationId="{603A6265-E10C-4B85-9C20-E75FCAF9CC63}"/>
          </ac:spMkLst>
        </pc:spChg>
        <pc:spChg chg="add del">
          <ac:chgData name="Italiya, Sonalben L" userId="S::u250266@bcm.edu::40140ba4-18e5-4496-9efc-595c9072329b" providerId="AD" clId="Web-{5D48CCE3-98CE-1AEF-D74C-604B86C3A4FE}" dt="2025-04-24T23:08:04.439" v="243"/>
          <ac:spMkLst>
            <pc:docMk/>
            <pc:sldMk cId="3839017199" sldId="280"/>
            <ac:spMk id="26" creationId="{B210AC1D-4063-4C6E-9528-FA9C4C0C18E6}"/>
          </ac:spMkLst>
        </pc:spChg>
        <pc:spChg chg="add del">
          <ac:chgData name="Italiya, Sonalben L" userId="S::u250266@bcm.edu::40140ba4-18e5-4496-9efc-595c9072329b" providerId="AD" clId="Web-{5D48CCE3-98CE-1AEF-D74C-604B86C3A4FE}" dt="2025-04-24T23:08:04.439" v="243"/>
          <ac:spMkLst>
            <pc:docMk/>
            <pc:sldMk cId="3839017199" sldId="280"/>
            <ac:spMk id="27" creationId="{02F8C595-E68C-4306-AED8-DC7826A0A506}"/>
          </ac:spMkLst>
        </pc:spChg>
        <pc:grpChg chg="add del">
          <ac:chgData name="Italiya, Sonalben L" userId="S::u250266@bcm.edu::40140ba4-18e5-4496-9efc-595c9072329b" providerId="AD" clId="Web-{5D48CCE3-98CE-1AEF-D74C-604B86C3A4FE}" dt="2025-04-24T23:07:31.047" v="237"/>
          <ac:grpSpMkLst>
            <pc:docMk/>
            <pc:sldMk cId="3839017199" sldId="280"/>
            <ac:grpSpMk id="17" creationId="{6258F736-B256-8039-9DC6-F4E49A5C5AD5}"/>
          </ac:grpSpMkLst>
        </pc:grpChg>
        <pc:grpChg chg="add">
          <ac:chgData name="Italiya, Sonalben L" userId="S::u250266@bcm.edu::40140ba4-18e5-4496-9efc-595c9072329b" providerId="AD" clId="Web-{5D48CCE3-98CE-1AEF-D74C-604B86C3A4FE}" dt="2025-04-24T23:08:04.439" v="244"/>
          <ac:grpSpMkLst>
            <pc:docMk/>
            <pc:sldMk cId="3839017199" sldId="280"/>
            <ac:grpSpMk id="29" creationId="{6258F736-B256-8039-9DC6-F4E49A5C5AD5}"/>
          </ac:grpSpMkLst>
        </pc:grpChg>
        <pc:picChg chg="add del mod ord">
          <ac:chgData name="Italiya, Sonalben L" userId="S::u250266@bcm.edu::40140ba4-18e5-4496-9efc-595c9072329b" providerId="AD" clId="Web-{5D48CCE3-98CE-1AEF-D74C-604B86C3A4FE}" dt="2025-04-24T23:08:58.691" v="254" actId="1076"/>
          <ac:picMkLst>
            <pc:docMk/>
            <pc:sldMk cId="3839017199" sldId="280"/>
            <ac:picMk id="5" creationId="{BA92232C-E98B-BE08-2D49-BA060FE92FEA}"/>
          </ac:picMkLst>
        </pc:picChg>
      </pc:sldChg>
      <pc:sldChg chg="new del">
        <pc:chgData name="Italiya, Sonalben L" userId="S::u250266@bcm.edu::40140ba4-18e5-4496-9efc-595c9072329b" providerId="AD" clId="Web-{5D48CCE3-98CE-1AEF-D74C-604B86C3A4FE}" dt="2025-04-24T23:11:18.291" v="280"/>
        <pc:sldMkLst>
          <pc:docMk/>
          <pc:sldMk cId="1241337114" sldId="281"/>
        </pc:sldMkLst>
      </pc:sldChg>
      <pc:sldChg chg="addSp delSp modSp new">
        <pc:chgData name="Italiya, Sonalben L" userId="S::u250266@bcm.edu::40140ba4-18e5-4496-9efc-595c9072329b" providerId="AD" clId="Web-{5D48CCE3-98CE-1AEF-D74C-604B86C3A4FE}" dt="2025-04-24T23:26:31.450" v="403" actId="20577"/>
        <pc:sldMkLst>
          <pc:docMk/>
          <pc:sldMk cId="3033875774" sldId="282"/>
        </pc:sldMkLst>
        <pc:spChg chg="add mod">
          <ac:chgData name="Italiya, Sonalben L" userId="S::u250266@bcm.edu::40140ba4-18e5-4496-9efc-595c9072329b" providerId="AD" clId="Web-{5D48CCE3-98CE-1AEF-D74C-604B86C3A4FE}" dt="2025-04-24T23:26:31.450" v="403" actId="20577"/>
          <ac:spMkLst>
            <pc:docMk/>
            <pc:sldMk cId="3033875774" sldId="282"/>
            <ac:spMk id="5" creationId="{F6EBC83B-1703-E831-815C-52B999EB74A7}"/>
          </ac:spMkLst>
        </pc:spChg>
        <pc:spChg chg="add mod">
          <ac:chgData name="Italiya, Sonalben L" userId="S::u250266@bcm.edu::40140ba4-18e5-4496-9efc-595c9072329b" providerId="AD" clId="Web-{5D48CCE3-98CE-1AEF-D74C-604B86C3A4FE}" dt="2025-04-24T23:21:30.127" v="359" actId="20577"/>
          <ac:spMkLst>
            <pc:docMk/>
            <pc:sldMk cId="3033875774" sldId="282"/>
            <ac:spMk id="6" creationId="{B68C615B-F33D-B4CC-A77D-A0D50A0BE13E}"/>
          </ac:spMkLst>
        </pc:spChg>
        <pc:picChg chg="add del mod">
          <ac:chgData name="Italiya, Sonalben L" userId="S::u250266@bcm.edu::40140ba4-18e5-4496-9efc-595c9072329b" providerId="AD" clId="Web-{5D48CCE3-98CE-1AEF-D74C-604B86C3A4FE}" dt="2025-04-24T23:08:33.831" v="249"/>
          <ac:picMkLst>
            <pc:docMk/>
            <pc:sldMk cId="3033875774" sldId="282"/>
            <ac:picMk id="2" creationId="{8F04D56A-A8F8-D5B0-2696-075327524BC7}"/>
          </ac:picMkLst>
        </pc:picChg>
        <pc:picChg chg="add mod">
          <ac:chgData name="Italiya, Sonalben L" userId="S::u250266@bcm.edu::40140ba4-18e5-4496-9efc-595c9072329b" providerId="AD" clId="Web-{5D48CCE3-98CE-1AEF-D74C-604B86C3A4FE}" dt="2025-04-24T23:09:46.163" v="264" actId="1076"/>
          <ac:picMkLst>
            <pc:docMk/>
            <pc:sldMk cId="3033875774" sldId="282"/>
            <ac:picMk id="4" creationId="{8E3342D8-AB89-DECB-44AC-9FAC51C06115}"/>
          </ac:picMkLst>
        </pc:picChg>
      </pc:sldChg>
    </pc:docChg>
  </pc:docChgLst>
  <pc:docChgLst>
    <pc:chgData name="Italiya, Sonalben L" userId="S::u250266@bcm.edu::40140ba4-18e5-4496-9efc-595c9072329b" providerId="AD" clId="Web-{FF2C83F6-6136-631D-A00E-D123217E15F4}"/>
    <pc:docChg chg="modSld">
      <pc:chgData name="Italiya, Sonalben L" userId="S::u250266@bcm.edu::40140ba4-18e5-4496-9efc-595c9072329b" providerId="AD" clId="Web-{FF2C83F6-6136-631D-A00E-D123217E15F4}" dt="2025-04-17T06:25:30.523" v="15"/>
      <pc:docMkLst>
        <pc:docMk/>
      </pc:docMkLst>
      <pc:sldChg chg="modSp">
        <pc:chgData name="Italiya, Sonalben L" userId="S::u250266@bcm.edu::40140ba4-18e5-4496-9efc-595c9072329b" providerId="AD" clId="Web-{FF2C83F6-6136-631D-A00E-D123217E15F4}" dt="2025-04-17T06:24:35.335" v="8" actId="1076"/>
        <pc:sldMkLst>
          <pc:docMk/>
          <pc:sldMk cId="1292631898" sldId="265"/>
        </pc:sldMkLst>
        <pc:picChg chg="mod">
          <ac:chgData name="Italiya, Sonalben L" userId="S::u250266@bcm.edu::40140ba4-18e5-4496-9efc-595c9072329b" providerId="AD" clId="Web-{FF2C83F6-6136-631D-A00E-D123217E15F4}" dt="2025-04-17T06:24:35.335" v="8" actId="1076"/>
          <ac:picMkLst>
            <pc:docMk/>
            <pc:sldMk cId="1292631898" sldId="265"/>
            <ac:picMk id="2" creationId="{7B85571D-5C20-F846-2DBB-73B2D421B982}"/>
          </ac:picMkLst>
        </pc:picChg>
      </pc:sldChg>
      <pc:sldChg chg="modSp">
        <pc:chgData name="Italiya, Sonalben L" userId="S::u250266@bcm.edu::40140ba4-18e5-4496-9efc-595c9072329b" providerId="AD" clId="Web-{FF2C83F6-6136-631D-A00E-D123217E15F4}" dt="2025-04-17T06:23:16.287" v="3"/>
        <pc:sldMkLst>
          <pc:docMk/>
          <pc:sldMk cId="4019594700" sldId="266"/>
        </pc:sldMkLst>
        <pc:picChg chg="mod">
          <ac:chgData name="Italiya, Sonalben L" userId="S::u250266@bcm.edu::40140ba4-18e5-4496-9efc-595c9072329b" providerId="AD" clId="Web-{FF2C83F6-6136-631D-A00E-D123217E15F4}" dt="2025-04-17T06:23:16.287" v="3"/>
          <ac:picMkLst>
            <pc:docMk/>
            <pc:sldMk cId="4019594700" sldId="266"/>
            <ac:picMk id="2" creationId="{C0A73B62-5E17-BDD7-135C-155ED36F632B}"/>
          </ac:picMkLst>
        </pc:picChg>
      </pc:sldChg>
      <pc:sldChg chg="modSp">
        <pc:chgData name="Italiya, Sonalben L" userId="S::u250266@bcm.edu::40140ba4-18e5-4496-9efc-595c9072329b" providerId="AD" clId="Web-{FF2C83F6-6136-631D-A00E-D123217E15F4}" dt="2025-04-17T06:25:30.523" v="15"/>
        <pc:sldMkLst>
          <pc:docMk/>
          <pc:sldMk cId="533803376" sldId="271"/>
        </pc:sldMkLst>
        <pc:picChg chg="mod">
          <ac:chgData name="Italiya, Sonalben L" userId="S::u250266@bcm.edu::40140ba4-18e5-4496-9efc-595c9072329b" providerId="AD" clId="Web-{FF2C83F6-6136-631D-A00E-D123217E15F4}" dt="2025-04-17T06:25:30.523" v="15"/>
          <ac:picMkLst>
            <pc:docMk/>
            <pc:sldMk cId="533803376" sldId="271"/>
            <ac:picMk id="2" creationId="{A8D60DB4-1AD7-C4D5-7254-916607DD6A5B}"/>
          </ac:picMkLst>
        </pc:picChg>
      </pc:sldChg>
      <pc:sldChg chg="modSp">
        <pc:chgData name="Italiya, Sonalben L" userId="S::u250266@bcm.edu::40140ba4-18e5-4496-9efc-595c9072329b" providerId="AD" clId="Web-{FF2C83F6-6136-631D-A00E-D123217E15F4}" dt="2025-04-17T06:25:10.241" v="12" actId="1076"/>
        <pc:sldMkLst>
          <pc:docMk/>
          <pc:sldMk cId="3065747344" sldId="273"/>
        </pc:sldMkLst>
        <pc:picChg chg="mod">
          <ac:chgData name="Italiya, Sonalben L" userId="S::u250266@bcm.edu::40140ba4-18e5-4496-9efc-595c9072329b" providerId="AD" clId="Web-{FF2C83F6-6136-631D-A00E-D123217E15F4}" dt="2025-04-17T06:25:10.241" v="12" actId="1076"/>
          <ac:picMkLst>
            <pc:docMk/>
            <pc:sldMk cId="3065747344" sldId="273"/>
            <ac:picMk id="2" creationId="{CAC90ECB-B534-2844-9682-6299E662FF82}"/>
          </ac:picMkLst>
        </pc:picChg>
      </pc:sldChg>
      <pc:sldChg chg="modSp">
        <pc:chgData name="Italiya, Sonalben L" userId="S::u250266@bcm.edu::40140ba4-18e5-4496-9efc-595c9072329b" providerId="AD" clId="Web-{FF2C83F6-6136-631D-A00E-D123217E15F4}" dt="2025-04-17T06:24:59.491" v="10" actId="1076"/>
        <pc:sldMkLst>
          <pc:docMk/>
          <pc:sldMk cId="126363925" sldId="275"/>
        </pc:sldMkLst>
        <pc:picChg chg="mod">
          <ac:chgData name="Italiya, Sonalben L" userId="S::u250266@bcm.edu::40140ba4-18e5-4496-9efc-595c9072329b" providerId="AD" clId="Web-{FF2C83F6-6136-631D-A00E-D123217E15F4}" dt="2025-04-17T06:24:59.491" v="10" actId="1076"/>
          <ac:picMkLst>
            <pc:docMk/>
            <pc:sldMk cId="126363925" sldId="275"/>
            <ac:picMk id="2" creationId="{8C9A4A25-8FF5-D9F6-CDE8-3FFD5D01763A}"/>
          </ac:picMkLst>
        </pc:picChg>
      </pc:sldChg>
    </pc:docChg>
  </pc:docChgLst>
  <pc:docChgLst>
    <pc:chgData name="Italiya, Sonalben L" userId="S::u250266@bcm.edu::40140ba4-18e5-4496-9efc-595c9072329b" providerId="AD" clId="Web-{CE659135-E897-834B-73D5-A97B47AF8063}"/>
    <pc:docChg chg="modSld">
      <pc:chgData name="Italiya, Sonalben L" userId="S::u250266@bcm.edu::40140ba4-18e5-4496-9efc-595c9072329b" providerId="AD" clId="Web-{CE659135-E897-834B-73D5-A97B47AF8063}" dt="2025-04-22T22:46:47.892" v="0" actId="1076"/>
      <pc:docMkLst>
        <pc:docMk/>
      </pc:docMkLst>
      <pc:sldChg chg="modSp">
        <pc:chgData name="Italiya, Sonalben L" userId="S::u250266@bcm.edu::40140ba4-18e5-4496-9efc-595c9072329b" providerId="AD" clId="Web-{CE659135-E897-834B-73D5-A97B47AF8063}" dt="2025-04-22T22:46:47.892" v="0" actId="1076"/>
        <pc:sldMkLst>
          <pc:docMk/>
          <pc:sldMk cId="3065747344" sldId="273"/>
        </pc:sldMkLst>
        <pc:picChg chg="mod">
          <ac:chgData name="Italiya, Sonalben L" userId="S::u250266@bcm.edu::40140ba4-18e5-4496-9efc-595c9072329b" providerId="AD" clId="Web-{CE659135-E897-834B-73D5-A97B47AF8063}" dt="2025-04-22T22:46:47.892" v="0" actId="1076"/>
          <ac:picMkLst>
            <pc:docMk/>
            <pc:sldMk cId="3065747344" sldId="273"/>
            <ac:picMk id="4" creationId="{9A0ADF59-B741-030A-EA6F-F8F7832451A1}"/>
          </ac:picMkLst>
        </pc:picChg>
      </pc:sldChg>
    </pc:docChg>
  </pc:docChgLst>
  <pc:docChgLst>
    <pc:chgData name="Italiya, Sonalben L" userId="S::u250266@bcm.edu::40140ba4-18e5-4496-9efc-595c9072329b" providerId="AD" clId="Web-{7544ABF8-5D46-CEC6-D9DA-9D327299F78D}"/>
    <pc:docChg chg="modSld">
      <pc:chgData name="Italiya, Sonalben L" userId="S::u250266@bcm.edu::40140ba4-18e5-4496-9efc-595c9072329b" providerId="AD" clId="Web-{7544ABF8-5D46-CEC6-D9DA-9D327299F78D}" dt="2025-04-17T22:25:58.859" v="272" actId="20577"/>
      <pc:docMkLst>
        <pc:docMk/>
      </pc:docMkLst>
      <pc:sldChg chg="addSp delSp modSp">
        <pc:chgData name="Italiya, Sonalben L" userId="S::u250266@bcm.edu::40140ba4-18e5-4496-9efc-595c9072329b" providerId="AD" clId="Web-{7544ABF8-5D46-CEC6-D9DA-9D327299F78D}" dt="2025-04-17T22:10:17.333" v="78" actId="20577"/>
        <pc:sldMkLst>
          <pc:docMk/>
          <pc:sldMk cId="2711193745" sldId="258"/>
        </pc:sldMkLst>
        <pc:spChg chg="add del mod">
          <ac:chgData name="Italiya, Sonalben L" userId="S::u250266@bcm.edu::40140ba4-18e5-4496-9efc-595c9072329b" providerId="AD" clId="Web-{7544ABF8-5D46-CEC6-D9DA-9D327299F78D}" dt="2025-04-17T22:09:31.926" v="59"/>
          <ac:spMkLst>
            <pc:docMk/>
            <pc:sldMk cId="2711193745" sldId="258"/>
            <ac:spMk id="2" creationId="{8A5DA44A-B485-F080-AC8F-0596DB44F40F}"/>
          </ac:spMkLst>
        </pc:spChg>
        <pc:spChg chg="mod">
          <ac:chgData name="Italiya, Sonalben L" userId="S::u250266@bcm.edu::40140ba4-18e5-4496-9efc-595c9072329b" providerId="AD" clId="Web-{7544ABF8-5D46-CEC6-D9DA-9D327299F78D}" dt="2025-04-17T22:10:17.333" v="78" actId="20577"/>
          <ac:spMkLst>
            <pc:docMk/>
            <pc:sldMk cId="2711193745" sldId="258"/>
            <ac:spMk id="5" creationId="{44B0A74C-AB6D-D194-8531-2FDE61562D59}"/>
          </ac:spMkLst>
        </pc:spChg>
      </pc:sldChg>
      <pc:sldChg chg="modSp">
        <pc:chgData name="Italiya, Sonalben L" userId="S::u250266@bcm.edu::40140ba4-18e5-4496-9efc-595c9072329b" providerId="AD" clId="Web-{7544ABF8-5D46-CEC6-D9DA-9D327299F78D}" dt="2025-04-17T22:12:13.493" v="97" actId="20577"/>
        <pc:sldMkLst>
          <pc:docMk/>
          <pc:sldMk cId="2179646626" sldId="259"/>
        </pc:sldMkLst>
        <pc:spChg chg="mod">
          <ac:chgData name="Italiya, Sonalben L" userId="S::u250266@bcm.edu::40140ba4-18e5-4496-9efc-595c9072329b" providerId="AD" clId="Web-{7544ABF8-5D46-CEC6-D9DA-9D327299F78D}" dt="2025-04-17T22:12:13.493" v="97" actId="20577"/>
          <ac:spMkLst>
            <pc:docMk/>
            <pc:sldMk cId="2179646626" sldId="259"/>
            <ac:spMk id="3" creationId="{B5914F4B-9EEE-6240-76A9-B9BD6CA6554B}"/>
          </ac:spMkLst>
        </pc:spChg>
      </pc:sldChg>
      <pc:sldChg chg="modSp">
        <pc:chgData name="Italiya, Sonalben L" userId="S::u250266@bcm.edu::40140ba4-18e5-4496-9efc-595c9072329b" providerId="AD" clId="Web-{7544ABF8-5D46-CEC6-D9DA-9D327299F78D}" dt="2025-04-17T22:20:58.726" v="204" actId="20577"/>
        <pc:sldMkLst>
          <pc:docMk/>
          <pc:sldMk cId="531375454" sldId="260"/>
        </pc:sldMkLst>
        <pc:spChg chg="mod">
          <ac:chgData name="Italiya, Sonalben L" userId="S::u250266@bcm.edu::40140ba4-18e5-4496-9efc-595c9072329b" providerId="AD" clId="Web-{7544ABF8-5D46-CEC6-D9DA-9D327299F78D}" dt="2025-04-17T22:20:58.726" v="204" actId="20577"/>
          <ac:spMkLst>
            <pc:docMk/>
            <pc:sldMk cId="531375454" sldId="260"/>
            <ac:spMk id="4" creationId="{13AFE6CB-9A76-35B3-5A38-294395D9A43B}"/>
          </ac:spMkLst>
        </pc:spChg>
      </pc:sldChg>
      <pc:sldChg chg="modSp">
        <pc:chgData name="Italiya, Sonalben L" userId="S::u250266@bcm.edu::40140ba4-18e5-4496-9efc-595c9072329b" providerId="AD" clId="Web-{7544ABF8-5D46-CEC6-D9DA-9D327299F78D}" dt="2025-04-17T22:14:26.653" v="136" actId="1076"/>
        <pc:sldMkLst>
          <pc:docMk/>
          <pc:sldMk cId="3009861042" sldId="264"/>
        </pc:sldMkLst>
        <pc:spChg chg="mod">
          <ac:chgData name="Italiya, Sonalben L" userId="S::u250266@bcm.edu::40140ba4-18e5-4496-9efc-595c9072329b" providerId="AD" clId="Web-{7544ABF8-5D46-CEC6-D9DA-9D327299F78D}" dt="2025-04-17T22:14:26.653" v="136" actId="1076"/>
          <ac:spMkLst>
            <pc:docMk/>
            <pc:sldMk cId="3009861042" sldId="264"/>
            <ac:spMk id="3" creationId="{27F3B6E0-AC77-C3CC-9B4D-4F97BC9C89F9}"/>
          </ac:spMkLst>
        </pc:spChg>
      </pc:sldChg>
      <pc:sldChg chg="modSp">
        <pc:chgData name="Italiya, Sonalben L" userId="S::u250266@bcm.edu::40140ba4-18e5-4496-9efc-595c9072329b" providerId="AD" clId="Web-{7544ABF8-5D46-CEC6-D9DA-9D327299F78D}" dt="2025-04-17T22:15:40.514" v="153" actId="14100"/>
        <pc:sldMkLst>
          <pc:docMk/>
          <pc:sldMk cId="1292631898" sldId="265"/>
        </pc:sldMkLst>
        <pc:spChg chg="mod">
          <ac:chgData name="Italiya, Sonalben L" userId="S::u250266@bcm.edu::40140ba4-18e5-4496-9efc-595c9072329b" providerId="AD" clId="Web-{7544ABF8-5D46-CEC6-D9DA-9D327299F78D}" dt="2025-04-17T22:15:40.514" v="153" actId="14100"/>
          <ac:spMkLst>
            <pc:docMk/>
            <pc:sldMk cId="1292631898" sldId="265"/>
            <ac:spMk id="3" creationId="{36B93267-C212-B642-0B48-1A29E0DEFF39}"/>
          </ac:spMkLst>
        </pc:spChg>
      </pc:sldChg>
      <pc:sldChg chg="modSp">
        <pc:chgData name="Italiya, Sonalben L" userId="S::u250266@bcm.edu::40140ba4-18e5-4496-9efc-595c9072329b" providerId="AD" clId="Web-{7544ABF8-5D46-CEC6-D9DA-9D327299F78D}" dt="2025-04-17T22:16:37.859" v="171" actId="14100"/>
        <pc:sldMkLst>
          <pc:docMk/>
          <pc:sldMk cId="4019594700" sldId="266"/>
        </pc:sldMkLst>
        <pc:spChg chg="mod">
          <ac:chgData name="Italiya, Sonalben L" userId="S::u250266@bcm.edu::40140ba4-18e5-4496-9efc-595c9072329b" providerId="AD" clId="Web-{7544ABF8-5D46-CEC6-D9DA-9D327299F78D}" dt="2025-04-17T22:16:37.859" v="171" actId="14100"/>
          <ac:spMkLst>
            <pc:docMk/>
            <pc:sldMk cId="4019594700" sldId="266"/>
            <ac:spMk id="3" creationId="{4BB592C4-DE05-68E0-AFC8-84EDDBD5AA38}"/>
          </ac:spMkLst>
        </pc:spChg>
      </pc:sldChg>
      <pc:sldChg chg="modSp">
        <pc:chgData name="Italiya, Sonalben L" userId="S::u250266@bcm.edu::40140ba4-18e5-4496-9efc-595c9072329b" providerId="AD" clId="Web-{7544ABF8-5D46-CEC6-D9DA-9D327299F78D}" dt="2025-04-17T22:19:39.943" v="187" actId="14100"/>
        <pc:sldMkLst>
          <pc:docMk/>
          <pc:sldMk cId="3795469297" sldId="267"/>
        </pc:sldMkLst>
        <pc:spChg chg="mod">
          <ac:chgData name="Italiya, Sonalben L" userId="S::u250266@bcm.edu::40140ba4-18e5-4496-9efc-595c9072329b" providerId="AD" clId="Web-{7544ABF8-5D46-CEC6-D9DA-9D327299F78D}" dt="2025-04-17T22:19:39.943" v="187" actId="14100"/>
          <ac:spMkLst>
            <pc:docMk/>
            <pc:sldMk cId="3795469297" sldId="267"/>
            <ac:spMk id="3" creationId="{420B1719-D740-3DDD-46D5-C4709E1EA50C}"/>
          </ac:spMkLst>
        </pc:spChg>
      </pc:sldChg>
      <pc:sldChg chg="modSp">
        <pc:chgData name="Italiya, Sonalben L" userId="S::u250266@bcm.edu::40140ba4-18e5-4496-9efc-595c9072329b" providerId="AD" clId="Web-{7544ABF8-5D46-CEC6-D9DA-9D327299F78D}" dt="2025-04-17T22:20:28.397" v="202" actId="20577"/>
        <pc:sldMkLst>
          <pc:docMk/>
          <pc:sldMk cId="523873434" sldId="268"/>
        </pc:sldMkLst>
        <pc:spChg chg="mod">
          <ac:chgData name="Italiya, Sonalben L" userId="S::u250266@bcm.edu::40140ba4-18e5-4496-9efc-595c9072329b" providerId="AD" clId="Web-{7544ABF8-5D46-CEC6-D9DA-9D327299F78D}" dt="2025-04-17T22:20:28.397" v="202" actId="20577"/>
          <ac:spMkLst>
            <pc:docMk/>
            <pc:sldMk cId="523873434" sldId="268"/>
            <ac:spMk id="3" creationId="{07791303-1702-AFD3-0357-112878F3BA96}"/>
          </ac:spMkLst>
        </pc:spChg>
      </pc:sldChg>
      <pc:sldChg chg="modSp">
        <pc:chgData name="Italiya, Sonalben L" userId="S::u250266@bcm.edu::40140ba4-18e5-4496-9efc-595c9072329b" providerId="AD" clId="Web-{7544ABF8-5D46-CEC6-D9DA-9D327299F78D}" dt="2025-04-17T22:23:09.651" v="222" actId="20577"/>
        <pc:sldMkLst>
          <pc:docMk/>
          <pc:sldMk cId="2573875133" sldId="270"/>
        </pc:sldMkLst>
        <pc:spChg chg="mod">
          <ac:chgData name="Italiya, Sonalben L" userId="S::u250266@bcm.edu::40140ba4-18e5-4496-9efc-595c9072329b" providerId="AD" clId="Web-{7544ABF8-5D46-CEC6-D9DA-9D327299F78D}" dt="2025-04-17T22:23:09.651" v="222" actId="20577"/>
          <ac:spMkLst>
            <pc:docMk/>
            <pc:sldMk cId="2573875133" sldId="270"/>
            <ac:spMk id="3" creationId="{4C7958AA-1873-2F5B-6F6A-E22580FD1DF2}"/>
          </ac:spMkLst>
        </pc:spChg>
      </pc:sldChg>
      <pc:sldChg chg="modSp">
        <pc:chgData name="Italiya, Sonalben L" userId="S::u250266@bcm.edu::40140ba4-18e5-4496-9efc-595c9072329b" providerId="AD" clId="Web-{7544ABF8-5D46-CEC6-D9DA-9D327299F78D}" dt="2025-04-17T22:24:23.653" v="235" actId="20577"/>
        <pc:sldMkLst>
          <pc:docMk/>
          <pc:sldMk cId="533803376" sldId="271"/>
        </pc:sldMkLst>
        <pc:spChg chg="mod">
          <ac:chgData name="Italiya, Sonalben L" userId="S::u250266@bcm.edu::40140ba4-18e5-4496-9efc-595c9072329b" providerId="AD" clId="Web-{7544ABF8-5D46-CEC6-D9DA-9D327299F78D}" dt="2025-04-17T22:24:23.653" v="235" actId="20577"/>
          <ac:spMkLst>
            <pc:docMk/>
            <pc:sldMk cId="533803376" sldId="271"/>
            <ac:spMk id="3" creationId="{CBFD8EDF-69D6-A0FD-3953-85F36BEA4A0B}"/>
          </ac:spMkLst>
        </pc:spChg>
      </pc:sldChg>
      <pc:sldChg chg="modSp">
        <pc:chgData name="Italiya, Sonalben L" userId="S::u250266@bcm.edu::40140ba4-18e5-4496-9efc-595c9072329b" providerId="AD" clId="Web-{7544ABF8-5D46-CEC6-D9DA-9D327299F78D}" dt="2025-04-17T22:24:30.435" v="239" actId="20577"/>
        <pc:sldMkLst>
          <pc:docMk/>
          <pc:sldMk cId="3263163672" sldId="272"/>
        </pc:sldMkLst>
        <pc:spChg chg="mod">
          <ac:chgData name="Italiya, Sonalben L" userId="S::u250266@bcm.edu::40140ba4-18e5-4496-9efc-595c9072329b" providerId="AD" clId="Web-{7544ABF8-5D46-CEC6-D9DA-9D327299F78D}" dt="2025-04-17T22:24:30.435" v="239" actId="20577"/>
          <ac:spMkLst>
            <pc:docMk/>
            <pc:sldMk cId="3263163672" sldId="272"/>
            <ac:spMk id="3" creationId="{73467116-E916-6C38-8FE1-AC9CF0D1231B}"/>
          </ac:spMkLst>
        </pc:spChg>
      </pc:sldChg>
      <pc:sldChg chg="modSp">
        <pc:chgData name="Italiya, Sonalben L" userId="S::u250266@bcm.edu::40140ba4-18e5-4496-9efc-595c9072329b" providerId="AD" clId="Web-{7544ABF8-5D46-CEC6-D9DA-9D327299F78D}" dt="2025-04-17T22:25:09.295" v="254" actId="20577"/>
        <pc:sldMkLst>
          <pc:docMk/>
          <pc:sldMk cId="3065747344" sldId="273"/>
        </pc:sldMkLst>
        <pc:spChg chg="mod">
          <ac:chgData name="Italiya, Sonalben L" userId="S::u250266@bcm.edu::40140ba4-18e5-4496-9efc-595c9072329b" providerId="AD" clId="Web-{7544ABF8-5D46-CEC6-D9DA-9D327299F78D}" dt="2025-04-17T22:25:09.295" v="254" actId="20577"/>
          <ac:spMkLst>
            <pc:docMk/>
            <pc:sldMk cId="3065747344" sldId="273"/>
            <ac:spMk id="3" creationId="{ACC5C52F-6ED3-FFDB-8F6A-A5294DA5758B}"/>
          </ac:spMkLst>
        </pc:spChg>
      </pc:sldChg>
      <pc:sldChg chg="modSp">
        <pc:chgData name="Italiya, Sonalben L" userId="S::u250266@bcm.edu::40140ba4-18e5-4496-9efc-595c9072329b" providerId="AD" clId="Web-{7544ABF8-5D46-CEC6-D9DA-9D327299F78D}" dt="2025-04-17T22:25:58.859" v="272" actId="20577"/>
        <pc:sldMkLst>
          <pc:docMk/>
          <pc:sldMk cId="126363925" sldId="275"/>
        </pc:sldMkLst>
        <pc:spChg chg="mod">
          <ac:chgData name="Italiya, Sonalben L" userId="S::u250266@bcm.edu::40140ba4-18e5-4496-9efc-595c9072329b" providerId="AD" clId="Web-{7544ABF8-5D46-CEC6-D9DA-9D327299F78D}" dt="2025-04-17T22:25:58.859" v="272" actId="20577"/>
          <ac:spMkLst>
            <pc:docMk/>
            <pc:sldMk cId="126363925" sldId="275"/>
            <ac:spMk id="3" creationId="{55C90B99-5A37-F9F0-4A10-3DF247D7DAC7}"/>
          </ac:spMkLst>
        </pc:spChg>
      </pc:sldChg>
    </pc:docChg>
  </pc:docChgLst>
  <pc:docChgLst>
    <pc:chgData name="Fujita, Yuriko" userId="S::u233942@bcm.edu::16ebd3e8-aaaa-49e3-8ba3-2713d9c70016" providerId="AD" clId="Web-{669C4437-7D00-661A-1ECA-A0B8A6310C2C}"/>
    <pc:docChg chg="modSld">
      <pc:chgData name="Fujita, Yuriko" userId="S::u233942@bcm.edu::16ebd3e8-aaaa-49e3-8ba3-2713d9c70016" providerId="AD" clId="Web-{669C4437-7D00-661A-1ECA-A0B8A6310C2C}" dt="2025-04-24T15:22:30.278" v="95" actId="1076"/>
      <pc:docMkLst>
        <pc:docMk/>
      </pc:docMkLst>
      <pc:sldChg chg="modSp">
        <pc:chgData name="Fujita, Yuriko" userId="S::u233942@bcm.edu::16ebd3e8-aaaa-49e3-8ba3-2713d9c70016" providerId="AD" clId="Web-{669C4437-7D00-661A-1ECA-A0B8A6310C2C}" dt="2025-04-24T15:19:02.084" v="4" actId="20577"/>
        <pc:sldMkLst>
          <pc:docMk/>
          <pc:sldMk cId="2179646626" sldId="259"/>
        </pc:sldMkLst>
        <pc:spChg chg="mod">
          <ac:chgData name="Fujita, Yuriko" userId="S::u233942@bcm.edu::16ebd3e8-aaaa-49e3-8ba3-2713d9c70016" providerId="AD" clId="Web-{669C4437-7D00-661A-1ECA-A0B8A6310C2C}" dt="2025-04-24T15:19:02.084" v="4" actId="20577"/>
          <ac:spMkLst>
            <pc:docMk/>
            <pc:sldMk cId="2179646626" sldId="259"/>
            <ac:spMk id="7" creationId="{29AB5F53-65D4-5FFB-6EBE-F35DE2DB5F34}"/>
          </ac:spMkLst>
        </pc:spChg>
      </pc:sldChg>
      <pc:sldChg chg="modSp">
        <pc:chgData name="Fujita, Yuriko" userId="S::u233942@bcm.edu::16ebd3e8-aaaa-49e3-8ba3-2713d9c70016" providerId="AD" clId="Web-{669C4437-7D00-661A-1ECA-A0B8A6310C2C}" dt="2025-04-24T15:21:10.010" v="91" actId="14100"/>
        <pc:sldMkLst>
          <pc:docMk/>
          <pc:sldMk cId="1991923993" sldId="261"/>
        </pc:sldMkLst>
        <pc:spChg chg="mod">
          <ac:chgData name="Fujita, Yuriko" userId="S::u233942@bcm.edu::16ebd3e8-aaaa-49e3-8ba3-2713d9c70016" providerId="AD" clId="Web-{669C4437-7D00-661A-1ECA-A0B8A6310C2C}" dt="2025-04-24T15:18:08.911" v="1" actId="20577"/>
          <ac:spMkLst>
            <pc:docMk/>
            <pc:sldMk cId="1991923993" sldId="261"/>
            <ac:spMk id="3" creationId="{531D55F3-6C0D-48F5-FE38-8356BD26D0D4}"/>
          </ac:spMkLst>
        </pc:spChg>
        <pc:spChg chg="mod">
          <ac:chgData name="Fujita, Yuriko" userId="S::u233942@bcm.edu::16ebd3e8-aaaa-49e3-8ba3-2713d9c70016" providerId="AD" clId="Web-{669C4437-7D00-661A-1ECA-A0B8A6310C2C}" dt="2025-04-24T15:21:10.010" v="91" actId="14100"/>
          <ac:spMkLst>
            <pc:docMk/>
            <pc:sldMk cId="1991923993" sldId="261"/>
            <ac:spMk id="5" creationId="{E8CEBF19-DEC4-BF5D-EF3F-FAD29BE8C8E8}"/>
          </ac:spMkLst>
        </pc:spChg>
      </pc:sldChg>
      <pc:sldChg chg="addSp modSp">
        <pc:chgData name="Fujita, Yuriko" userId="S::u233942@bcm.edu::16ebd3e8-aaaa-49e3-8ba3-2713d9c70016" providerId="AD" clId="Web-{669C4437-7D00-661A-1ECA-A0B8A6310C2C}" dt="2025-04-24T15:21:49.089" v="92" actId="1076"/>
        <pc:sldMkLst>
          <pc:docMk/>
          <pc:sldMk cId="2832071356" sldId="262"/>
        </pc:sldMkLst>
        <pc:spChg chg="mod">
          <ac:chgData name="Fujita, Yuriko" userId="S::u233942@bcm.edu::16ebd3e8-aaaa-49e3-8ba3-2713d9c70016" providerId="AD" clId="Web-{669C4437-7D00-661A-1ECA-A0B8A6310C2C}" dt="2025-04-24T15:19:16.803" v="6" actId="1076"/>
          <ac:spMkLst>
            <pc:docMk/>
            <pc:sldMk cId="2832071356" sldId="262"/>
            <ac:spMk id="2" creationId="{0A4F93FE-63A0-0045-27ED-9B084DEC7A32}"/>
          </ac:spMkLst>
        </pc:spChg>
        <pc:spChg chg="mod">
          <ac:chgData name="Fujita, Yuriko" userId="S::u233942@bcm.edu::16ebd3e8-aaaa-49e3-8ba3-2713d9c70016" providerId="AD" clId="Web-{669C4437-7D00-661A-1ECA-A0B8A6310C2C}" dt="2025-04-24T15:19:19.522" v="7" actId="1076"/>
          <ac:spMkLst>
            <pc:docMk/>
            <pc:sldMk cId="2832071356" sldId="262"/>
            <ac:spMk id="3" creationId="{1D20570D-DC6C-AAA2-EDB2-40BFC058C392}"/>
          </ac:spMkLst>
        </pc:spChg>
        <pc:spChg chg="add mod">
          <ac:chgData name="Fujita, Yuriko" userId="S::u233942@bcm.edu::16ebd3e8-aaaa-49e3-8ba3-2713d9c70016" providerId="AD" clId="Web-{669C4437-7D00-661A-1ECA-A0B8A6310C2C}" dt="2025-04-24T15:21:49.089" v="92" actId="1076"/>
          <ac:spMkLst>
            <pc:docMk/>
            <pc:sldMk cId="2832071356" sldId="262"/>
            <ac:spMk id="4" creationId="{FEF9F738-6ABC-B2F4-32FC-AACCB0E79AEE}"/>
          </ac:spMkLst>
        </pc:spChg>
      </pc:sldChg>
      <pc:sldChg chg="modSp">
        <pc:chgData name="Fujita, Yuriko" userId="S::u233942@bcm.edu::16ebd3e8-aaaa-49e3-8ba3-2713d9c70016" providerId="AD" clId="Web-{669C4437-7D00-661A-1ECA-A0B8A6310C2C}" dt="2025-04-24T15:22:30.278" v="95" actId="1076"/>
        <pc:sldMkLst>
          <pc:docMk/>
          <pc:sldMk cId="3795469297" sldId="267"/>
        </pc:sldMkLst>
        <pc:picChg chg="mod">
          <ac:chgData name="Fujita, Yuriko" userId="S::u233942@bcm.edu::16ebd3e8-aaaa-49e3-8ba3-2713d9c70016" providerId="AD" clId="Web-{669C4437-7D00-661A-1ECA-A0B8A6310C2C}" dt="2025-04-24T15:22:08.496" v="93" actId="14100"/>
          <ac:picMkLst>
            <pc:docMk/>
            <pc:sldMk cId="3795469297" sldId="267"/>
            <ac:picMk id="2" creationId="{17A936F2-3A27-6DFC-7A70-5C899F66494A}"/>
          </ac:picMkLst>
        </pc:picChg>
        <pc:picChg chg="mod">
          <ac:chgData name="Fujita, Yuriko" userId="S::u233942@bcm.edu::16ebd3e8-aaaa-49e3-8ba3-2713d9c70016" providerId="AD" clId="Web-{669C4437-7D00-661A-1ECA-A0B8A6310C2C}" dt="2025-04-24T15:22:14.918" v="94" actId="14100"/>
          <ac:picMkLst>
            <pc:docMk/>
            <pc:sldMk cId="3795469297" sldId="267"/>
            <ac:picMk id="4" creationId="{FA3A6831-C4CD-50C8-F023-B66C508109C8}"/>
          </ac:picMkLst>
        </pc:picChg>
        <pc:picChg chg="mod">
          <ac:chgData name="Fujita, Yuriko" userId="S::u233942@bcm.edu::16ebd3e8-aaaa-49e3-8ba3-2713d9c70016" providerId="AD" clId="Web-{669C4437-7D00-661A-1ECA-A0B8A6310C2C}" dt="2025-04-24T15:22:30.278" v="95" actId="1076"/>
          <ac:picMkLst>
            <pc:docMk/>
            <pc:sldMk cId="3795469297" sldId="267"/>
            <ac:picMk id="8" creationId="{EBE17A13-100B-C279-DED7-75E9CA70D766}"/>
          </ac:picMkLst>
        </pc:picChg>
      </pc:sldChg>
    </pc:docChg>
  </pc:docChgLst>
  <pc:docChgLst>
    <pc:chgData name="Italiya, Sonalben L" userId="S::u250266@bcm.edu::40140ba4-18e5-4496-9efc-595c9072329b" providerId="AD" clId="Web-{6E762CAA-7128-8F04-C408-400690B102F7}"/>
    <pc:docChg chg="modSld">
      <pc:chgData name="Italiya, Sonalben L" userId="S::u250266@bcm.edu::40140ba4-18e5-4496-9efc-595c9072329b" providerId="AD" clId="Web-{6E762CAA-7128-8F04-C408-400690B102F7}" dt="2025-04-22T22:56:01.736" v="3" actId="20577"/>
      <pc:docMkLst>
        <pc:docMk/>
      </pc:docMkLst>
      <pc:sldChg chg="modSp">
        <pc:chgData name="Italiya, Sonalben L" userId="S::u250266@bcm.edu::40140ba4-18e5-4496-9efc-595c9072329b" providerId="AD" clId="Web-{6E762CAA-7128-8F04-C408-400690B102F7}" dt="2025-04-22T22:56:01.736" v="3" actId="20577"/>
        <pc:sldMkLst>
          <pc:docMk/>
          <pc:sldMk cId="109857222" sldId="256"/>
        </pc:sldMkLst>
        <pc:spChg chg="mod">
          <ac:chgData name="Italiya, Sonalben L" userId="S::u250266@bcm.edu::40140ba4-18e5-4496-9efc-595c9072329b" providerId="AD" clId="Web-{6E762CAA-7128-8F04-C408-400690B102F7}" dt="2025-04-22T22:56:01.736" v="3" actId="20577"/>
          <ac:spMkLst>
            <pc:docMk/>
            <pc:sldMk cId="109857222" sldId="256"/>
            <ac:spMk id="3" creationId="{00000000-0000-0000-0000-000000000000}"/>
          </ac:spMkLst>
        </pc:spChg>
      </pc:sldChg>
    </pc:docChg>
  </pc:docChgLst>
  <pc:docChgLst>
    <pc:chgData name="Jain, Shilpa" userId="S::shilpaj@bcm.edu::338b2aee-85d1-4cb9-8210-1c415a992d9f" providerId="AD" clId="Web-{42DD0716-FCCF-F5E8-BAE4-1DC32C7BB7AF}"/>
    <pc:docChg chg="addSld delSld modSld">
      <pc:chgData name="Jain, Shilpa" userId="S::shilpaj@bcm.edu::338b2aee-85d1-4cb9-8210-1c415a992d9f" providerId="AD" clId="Web-{42DD0716-FCCF-F5E8-BAE4-1DC32C7BB7AF}" dt="2025-04-22T21:48:40.727" v="167"/>
      <pc:docMkLst>
        <pc:docMk/>
      </pc:docMkLst>
      <pc:sldChg chg="addSp delSp modSp mod setBg">
        <pc:chgData name="Jain, Shilpa" userId="S::shilpaj@bcm.edu::338b2aee-85d1-4cb9-8210-1c415a992d9f" providerId="AD" clId="Web-{42DD0716-FCCF-F5E8-BAE4-1DC32C7BB7AF}" dt="2025-04-22T20:54:43.744" v="106" actId="20577"/>
        <pc:sldMkLst>
          <pc:docMk/>
          <pc:sldMk cId="2711193745" sldId="258"/>
        </pc:sldMkLst>
        <pc:spChg chg="mod ord">
          <ac:chgData name="Jain, Shilpa" userId="S::shilpaj@bcm.edu::338b2aee-85d1-4cb9-8210-1c415a992d9f" providerId="AD" clId="Web-{42DD0716-FCCF-F5E8-BAE4-1DC32C7BB7AF}" dt="2025-04-22T20:54:43.744" v="106" actId="20577"/>
          <ac:spMkLst>
            <pc:docMk/>
            <pc:sldMk cId="2711193745" sldId="258"/>
            <ac:spMk id="5" creationId="{44B0A74C-AB6D-D194-8531-2FDE61562D59}"/>
          </ac:spMkLst>
        </pc:spChg>
        <pc:spChg chg="add del">
          <ac:chgData name="Jain, Shilpa" userId="S::shilpaj@bcm.edu::338b2aee-85d1-4cb9-8210-1c415a992d9f" providerId="AD" clId="Web-{42DD0716-FCCF-F5E8-BAE4-1DC32C7BB7AF}" dt="2025-04-22T20:51:11.532" v="85"/>
          <ac:spMkLst>
            <pc:docMk/>
            <pc:sldMk cId="2711193745" sldId="258"/>
            <ac:spMk id="12" creationId="{0ADDB668-2CA4-4D2B-9C34-3487CA330BA8}"/>
          </ac:spMkLst>
        </pc:spChg>
        <pc:spChg chg="add del">
          <ac:chgData name="Jain, Shilpa" userId="S::shilpaj@bcm.edu::338b2aee-85d1-4cb9-8210-1c415a992d9f" providerId="AD" clId="Web-{42DD0716-FCCF-F5E8-BAE4-1DC32C7BB7AF}" dt="2025-04-22T20:51:11.532" v="85"/>
          <ac:spMkLst>
            <pc:docMk/>
            <pc:sldMk cId="2711193745" sldId="258"/>
            <ac:spMk id="14" creationId="{2568BC19-F052-4108-93E1-6A3D1DEC072F}"/>
          </ac:spMkLst>
        </pc:spChg>
        <pc:spChg chg="add del">
          <ac:chgData name="Jain, Shilpa" userId="S::shilpaj@bcm.edu::338b2aee-85d1-4cb9-8210-1c415a992d9f" providerId="AD" clId="Web-{42DD0716-FCCF-F5E8-BAE4-1DC32C7BB7AF}" dt="2025-04-22T20:51:11.532" v="85"/>
          <ac:spMkLst>
            <pc:docMk/>
            <pc:sldMk cId="2711193745" sldId="258"/>
            <ac:spMk id="15" creationId="{9A42C7B2-7BD6-433A-95AB-5AA4F44B5819}"/>
          </ac:spMkLst>
        </pc:spChg>
        <pc:spChg chg="add del">
          <ac:chgData name="Jain, Shilpa" userId="S::shilpaj@bcm.edu::338b2aee-85d1-4cb9-8210-1c415a992d9f" providerId="AD" clId="Web-{42DD0716-FCCF-F5E8-BAE4-1DC32C7BB7AF}" dt="2025-04-22T20:51:11.532" v="85"/>
          <ac:spMkLst>
            <pc:docMk/>
            <pc:sldMk cId="2711193745" sldId="258"/>
            <ac:spMk id="16" creationId="{D5FD337D-4D6B-4C8B-B6F5-121097E09881}"/>
          </ac:spMkLst>
        </pc:spChg>
        <pc:spChg chg="add del">
          <ac:chgData name="Jain, Shilpa" userId="S::shilpaj@bcm.edu::338b2aee-85d1-4cb9-8210-1c415a992d9f" providerId="AD" clId="Web-{42DD0716-FCCF-F5E8-BAE4-1DC32C7BB7AF}" dt="2025-04-22T20:51:15.611" v="87"/>
          <ac:spMkLst>
            <pc:docMk/>
            <pc:sldMk cId="2711193745" sldId="258"/>
            <ac:spMk id="18" creationId="{1575FCDF-9379-4936-90E8-B54AEF4833C9}"/>
          </ac:spMkLst>
        </pc:spChg>
        <pc:spChg chg="add del">
          <ac:chgData name="Jain, Shilpa" userId="S::shilpaj@bcm.edu::338b2aee-85d1-4cb9-8210-1c415a992d9f" providerId="AD" clId="Web-{42DD0716-FCCF-F5E8-BAE4-1DC32C7BB7AF}" dt="2025-04-22T20:51:15.611" v="87"/>
          <ac:spMkLst>
            <pc:docMk/>
            <pc:sldMk cId="2711193745" sldId="258"/>
            <ac:spMk id="19" creationId="{5C88C0A4-98F7-318B-4605-6A13155890F7}"/>
          </ac:spMkLst>
        </pc:spChg>
        <pc:grpChg chg="add del">
          <ac:chgData name="Jain, Shilpa" userId="S::shilpaj@bcm.edu::338b2aee-85d1-4cb9-8210-1c415a992d9f" providerId="AD" clId="Web-{42DD0716-FCCF-F5E8-BAE4-1DC32C7BB7AF}" dt="2025-04-22T20:51:00.563" v="83"/>
          <ac:grpSpMkLst>
            <pc:docMk/>
            <pc:sldMk cId="2711193745" sldId="258"/>
            <ac:grpSpMk id="10" creationId="{E33D8A0C-28ED-C6DD-9FF8-421807F54E12}"/>
          </ac:grpSpMkLst>
        </pc:grpChg>
        <pc:grpChg chg="add">
          <ac:chgData name="Jain, Shilpa" userId="S::shilpaj@bcm.edu::338b2aee-85d1-4cb9-8210-1c415a992d9f" providerId="AD" clId="Web-{42DD0716-FCCF-F5E8-BAE4-1DC32C7BB7AF}" dt="2025-04-22T20:51:15.626" v="88"/>
          <ac:grpSpMkLst>
            <pc:docMk/>
            <pc:sldMk cId="2711193745" sldId="258"/>
            <ac:grpSpMk id="21" creationId="{E33D8A0C-28ED-C6DD-9FF8-421807F54E12}"/>
          </ac:grpSpMkLst>
        </pc:grpChg>
        <pc:picChg chg="add mod ord">
          <ac:chgData name="Jain, Shilpa" userId="S::shilpaj@bcm.edu::338b2aee-85d1-4cb9-8210-1c415a992d9f" providerId="AD" clId="Web-{42DD0716-FCCF-F5E8-BAE4-1DC32C7BB7AF}" dt="2025-04-22T20:51:48.018" v="99" actId="14100"/>
          <ac:picMkLst>
            <pc:docMk/>
            <pc:sldMk cId="2711193745" sldId="258"/>
            <ac:picMk id="2" creationId="{C731B2EE-24F6-EE85-85D5-68E57E1336D7}"/>
          </ac:picMkLst>
        </pc:picChg>
        <pc:picChg chg="mod">
          <ac:chgData name="Jain, Shilpa" userId="S::shilpaj@bcm.edu::338b2aee-85d1-4cb9-8210-1c415a992d9f" providerId="AD" clId="Web-{42DD0716-FCCF-F5E8-BAE4-1DC32C7BB7AF}" dt="2025-04-22T20:51:31.596" v="92" actId="1076"/>
          <ac:picMkLst>
            <pc:docMk/>
            <pc:sldMk cId="2711193745" sldId="258"/>
            <ac:picMk id="3" creationId="{BFC98BC1-94C8-2BEB-8707-367921F0E9EB}"/>
          </ac:picMkLst>
        </pc:picChg>
        <pc:picChg chg="add mod ord">
          <ac:chgData name="Jain, Shilpa" userId="S::shilpaj@bcm.edu::338b2aee-85d1-4cb9-8210-1c415a992d9f" providerId="AD" clId="Web-{42DD0716-FCCF-F5E8-BAE4-1DC32C7BB7AF}" dt="2025-04-22T20:51:41.440" v="96" actId="14100"/>
          <ac:picMkLst>
            <pc:docMk/>
            <pc:sldMk cId="2711193745" sldId="258"/>
            <ac:picMk id="4" creationId="{8BE8EE39-0A33-7403-DE06-92D0D7925477}"/>
          </ac:picMkLst>
        </pc:picChg>
      </pc:sldChg>
      <pc:sldChg chg="addSp delSp modSp mod setBg">
        <pc:chgData name="Jain, Shilpa" userId="S::shilpaj@bcm.edu::338b2aee-85d1-4cb9-8210-1c415a992d9f" providerId="AD" clId="Web-{42DD0716-FCCF-F5E8-BAE4-1DC32C7BB7AF}" dt="2025-04-22T21:12:51.724" v="151" actId="688"/>
        <pc:sldMkLst>
          <pc:docMk/>
          <pc:sldMk cId="2179646626" sldId="259"/>
        </pc:sldMkLst>
        <pc:spChg chg="del">
          <ac:chgData name="Jain, Shilpa" userId="S::shilpaj@bcm.edu::338b2aee-85d1-4cb9-8210-1c415a992d9f" providerId="AD" clId="Web-{42DD0716-FCCF-F5E8-BAE4-1DC32C7BB7AF}" dt="2025-04-22T20:43:56.984" v="68"/>
          <ac:spMkLst>
            <pc:docMk/>
            <pc:sldMk cId="2179646626" sldId="259"/>
            <ac:spMk id="3" creationId="{B5914F4B-9EEE-6240-76A9-B9BD6CA6554B}"/>
          </ac:spMkLst>
        </pc:spChg>
        <pc:spChg chg="add del">
          <ac:chgData name="Jain, Shilpa" userId="S::shilpaj@bcm.edu::338b2aee-85d1-4cb9-8210-1c415a992d9f" providerId="AD" clId="Web-{42DD0716-FCCF-F5E8-BAE4-1DC32C7BB7AF}" dt="2025-04-22T20:55:02.994" v="108"/>
          <ac:spMkLst>
            <pc:docMk/>
            <pc:sldMk cId="2179646626" sldId="259"/>
            <ac:spMk id="7" creationId="{CC26D43F-04DE-78E7-7561-14D6BE62BD2F}"/>
          </ac:spMkLst>
        </pc:spChg>
        <pc:spChg chg="add del">
          <ac:chgData name="Jain, Shilpa" userId="S::shilpaj@bcm.edu::338b2aee-85d1-4cb9-8210-1c415a992d9f" providerId="AD" clId="Web-{42DD0716-FCCF-F5E8-BAE4-1DC32C7BB7AF}" dt="2025-04-22T20:55:24.933" v="110"/>
          <ac:spMkLst>
            <pc:docMk/>
            <pc:sldMk cId="2179646626" sldId="259"/>
            <ac:spMk id="8" creationId="{018B474E-1AC7-56DE-9AE6-6A2DD563D466}"/>
          </ac:spMkLst>
        </pc:spChg>
        <pc:spChg chg="add del">
          <ac:chgData name="Jain, Shilpa" userId="S::shilpaj@bcm.edu::338b2aee-85d1-4cb9-8210-1c415a992d9f" providerId="AD" clId="Web-{42DD0716-FCCF-F5E8-BAE4-1DC32C7BB7AF}" dt="2025-04-22T20:44:19.844" v="71"/>
          <ac:spMkLst>
            <pc:docMk/>
            <pc:sldMk cId="2179646626" sldId="259"/>
            <ac:spMk id="11" creationId="{E8DC6FCD-811B-436E-9FEE-FC957486CD7E}"/>
          </ac:spMkLst>
        </pc:spChg>
        <pc:spChg chg="add">
          <ac:chgData name="Jain, Shilpa" userId="S::shilpaj@bcm.edu::338b2aee-85d1-4cb9-8210-1c415a992d9f" providerId="AD" clId="Web-{42DD0716-FCCF-F5E8-BAE4-1DC32C7BB7AF}" dt="2025-04-22T20:44:32.407" v="74"/>
          <ac:spMkLst>
            <pc:docMk/>
            <pc:sldMk cId="2179646626" sldId="259"/>
            <ac:spMk id="17" creationId="{E8DC6FCD-811B-436E-9FEE-FC957486CD7E}"/>
          </ac:spMkLst>
        </pc:spChg>
        <pc:picChg chg="mod">
          <ac:chgData name="Jain, Shilpa" userId="S::shilpaj@bcm.edu::338b2aee-85d1-4cb9-8210-1c415a992d9f" providerId="AD" clId="Web-{42DD0716-FCCF-F5E8-BAE4-1DC32C7BB7AF}" dt="2025-04-22T20:44:32.407" v="74"/>
          <ac:picMkLst>
            <pc:docMk/>
            <pc:sldMk cId="2179646626" sldId="259"/>
            <ac:picMk id="2" creationId="{0106AB56-AF8C-7CA6-14DE-D8EEF3555656}"/>
          </ac:picMkLst>
        </pc:picChg>
        <pc:picChg chg="add mod ord">
          <ac:chgData name="Jain, Shilpa" userId="S::shilpaj@bcm.edu::338b2aee-85d1-4cb9-8210-1c415a992d9f" providerId="AD" clId="Web-{42DD0716-FCCF-F5E8-BAE4-1DC32C7BB7AF}" dt="2025-04-22T21:12:51.724" v="151" actId="688"/>
          <ac:picMkLst>
            <pc:docMk/>
            <pc:sldMk cId="2179646626" sldId="259"/>
            <ac:picMk id="4" creationId="{0BC18BA9-CED1-2DF9-841B-65988D1653F2}"/>
          </ac:picMkLst>
        </pc:picChg>
        <pc:picChg chg="add mod ord">
          <ac:chgData name="Jain, Shilpa" userId="S::shilpaj@bcm.edu::338b2aee-85d1-4cb9-8210-1c415a992d9f" providerId="AD" clId="Web-{42DD0716-FCCF-F5E8-BAE4-1DC32C7BB7AF}" dt="2025-04-22T21:12:35.410" v="147" actId="688"/>
          <ac:picMkLst>
            <pc:docMk/>
            <pc:sldMk cId="2179646626" sldId="259"/>
            <ac:picMk id="5" creationId="{11EAA621-EBBC-D926-516F-F20DAD843BA7}"/>
          </ac:picMkLst>
        </pc:picChg>
        <pc:picChg chg="add mod">
          <ac:chgData name="Jain, Shilpa" userId="S::shilpaj@bcm.edu::338b2aee-85d1-4cb9-8210-1c415a992d9f" providerId="AD" clId="Web-{42DD0716-FCCF-F5E8-BAE4-1DC32C7BB7AF}" dt="2025-04-22T21:12:48.286" v="150" actId="688"/>
          <ac:picMkLst>
            <pc:docMk/>
            <pc:sldMk cId="2179646626" sldId="259"/>
            <ac:picMk id="6" creationId="{0890040F-F8BE-7CA7-1389-C3DE8EDBA14A}"/>
          </ac:picMkLst>
        </pc:picChg>
        <pc:cxnChg chg="add del">
          <ac:chgData name="Jain, Shilpa" userId="S::shilpaj@bcm.edu::338b2aee-85d1-4cb9-8210-1c415a992d9f" providerId="AD" clId="Web-{42DD0716-FCCF-F5E8-BAE4-1DC32C7BB7AF}" dt="2025-04-22T20:44:32.407" v="73"/>
          <ac:cxnSpMkLst>
            <pc:docMk/>
            <pc:sldMk cId="2179646626" sldId="259"/>
            <ac:cxnSpMk id="13" creationId="{28CA55E4-1295-45C8-BA05-5A9E705B749A}"/>
          </ac:cxnSpMkLst>
        </pc:cxnChg>
        <pc:cxnChg chg="add del">
          <ac:chgData name="Jain, Shilpa" userId="S::shilpaj@bcm.edu::338b2aee-85d1-4cb9-8210-1c415a992d9f" providerId="AD" clId="Web-{42DD0716-FCCF-F5E8-BAE4-1DC32C7BB7AF}" dt="2025-04-22T20:44:32.407" v="73"/>
          <ac:cxnSpMkLst>
            <pc:docMk/>
            <pc:sldMk cId="2179646626" sldId="259"/>
            <ac:cxnSpMk id="14" creationId="{91B6081D-D3E8-4209-B85B-EB1C655A6272}"/>
          </ac:cxnSpMkLst>
        </pc:cxnChg>
        <pc:cxnChg chg="add del">
          <ac:chgData name="Jain, Shilpa" userId="S::shilpaj@bcm.edu::338b2aee-85d1-4cb9-8210-1c415a992d9f" providerId="AD" clId="Web-{42DD0716-FCCF-F5E8-BAE4-1DC32C7BB7AF}" dt="2025-04-22T20:44:32.407" v="73"/>
          <ac:cxnSpMkLst>
            <pc:docMk/>
            <pc:sldMk cId="2179646626" sldId="259"/>
            <ac:cxnSpMk id="15" creationId="{08C5794E-A9A1-4A23-AF68-C79A7822334C}"/>
          </ac:cxnSpMkLst>
        </pc:cxnChg>
      </pc:sldChg>
      <pc:sldChg chg="delSp modSp">
        <pc:chgData name="Jain, Shilpa" userId="S::shilpaj@bcm.edu::338b2aee-85d1-4cb9-8210-1c415a992d9f" providerId="AD" clId="Web-{42DD0716-FCCF-F5E8-BAE4-1DC32C7BB7AF}" dt="2025-04-22T20:55:29.542" v="114" actId="1076"/>
        <pc:sldMkLst>
          <pc:docMk/>
          <pc:sldMk cId="531375454" sldId="260"/>
        </pc:sldMkLst>
        <pc:spChg chg="mod">
          <ac:chgData name="Jain, Shilpa" userId="S::shilpaj@bcm.edu::338b2aee-85d1-4cb9-8210-1c415a992d9f" providerId="AD" clId="Web-{42DD0716-FCCF-F5E8-BAE4-1DC32C7BB7AF}" dt="2025-04-22T20:55:29.542" v="114" actId="1076"/>
          <ac:spMkLst>
            <pc:docMk/>
            <pc:sldMk cId="531375454" sldId="260"/>
            <ac:spMk id="4" creationId="{13AFE6CB-9A76-35B3-5A38-294395D9A43B}"/>
          </ac:spMkLst>
        </pc:spChg>
        <pc:picChg chg="del">
          <ac:chgData name="Jain, Shilpa" userId="S::shilpaj@bcm.edu::338b2aee-85d1-4cb9-8210-1c415a992d9f" providerId="AD" clId="Web-{42DD0716-FCCF-F5E8-BAE4-1DC32C7BB7AF}" dt="2025-04-22T20:42:25.715" v="45"/>
          <ac:picMkLst>
            <pc:docMk/>
            <pc:sldMk cId="531375454" sldId="260"/>
            <ac:picMk id="3" creationId="{EB83AF9C-7C1E-7355-740B-8E1E416CBA74}"/>
          </ac:picMkLst>
        </pc:picChg>
      </pc:sldChg>
      <pc:sldChg chg="addSp delSp modSp">
        <pc:chgData name="Jain, Shilpa" userId="S::shilpaj@bcm.edu::338b2aee-85d1-4cb9-8210-1c415a992d9f" providerId="AD" clId="Web-{42DD0716-FCCF-F5E8-BAE4-1DC32C7BB7AF}" dt="2025-04-22T21:39:53.479" v="159" actId="14100"/>
        <pc:sldMkLst>
          <pc:docMk/>
          <pc:sldMk cId="1991923993" sldId="261"/>
        </pc:sldMkLst>
        <pc:spChg chg="del">
          <ac:chgData name="Jain, Shilpa" userId="S::shilpaj@bcm.edu::338b2aee-85d1-4cb9-8210-1c415a992d9f" providerId="AD" clId="Web-{42DD0716-FCCF-F5E8-BAE4-1DC32C7BB7AF}" dt="2025-04-22T21:39:46.994" v="158"/>
          <ac:spMkLst>
            <pc:docMk/>
            <pc:sldMk cId="1991923993" sldId="261"/>
            <ac:spMk id="2" creationId="{F7C1A951-4B90-B6C5-37AC-C1CB7A738C89}"/>
          </ac:spMkLst>
        </pc:spChg>
        <pc:spChg chg="mod">
          <ac:chgData name="Jain, Shilpa" userId="S::shilpaj@bcm.edu::338b2aee-85d1-4cb9-8210-1c415a992d9f" providerId="AD" clId="Web-{42DD0716-FCCF-F5E8-BAE4-1DC32C7BB7AF}" dt="2025-04-22T21:39:53.479" v="159" actId="14100"/>
          <ac:spMkLst>
            <pc:docMk/>
            <pc:sldMk cId="1991923993" sldId="261"/>
            <ac:spMk id="3" creationId="{531D55F3-6C0D-48F5-FE38-8356BD26D0D4}"/>
          </ac:spMkLst>
        </pc:spChg>
        <pc:picChg chg="add mod">
          <ac:chgData name="Jain, Shilpa" userId="S::shilpaj@bcm.edu::338b2aee-85d1-4cb9-8210-1c415a992d9f" providerId="AD" clId="Web-{42DD0716-FCCF-F5E8-BAE4-1DC32C7BB7AF}" dt="2025-04-22T21:39:37.807" v="157" actId="1076"/>
          <ac:picMkLst>
            <pc:docMk/>
            <pc:sldMk cId="1991923993" sldId="261"/>
            <ac:picMk id="4" creationId="{0FAF684B-6B42-381E-F7E7-F79E769EB183}"/>
          </ac:picMkLst>
        </pc:picChg>
      </pc:sldChg>
      <pc:sldChg chg="addSp delSp modSp">
        <pc:chgData name="Jain, Shilpa" userId="S::shilpaj@bcm.edu::338b2aee-85d1-4cb9-8210-1c415a992d9f" providerId="AD" clId="Web-{42DD0716-FCCF-F5E8-BAE4-1DC32C7BB7AF}" dt="2025-04-22T21:48:40.727" v="167"/>
        <pc:sldMkLst>
          <pc:docMk/>
          <pc:sldMk cId="2832071356" sldId="262"/>
        </pc:sldMkLst>
        <pc:spChg chg="mod">
          <ac:chgData name="Jain, Shilpa" userId="S::shilpaj@bcm.edu::338b2aee-85d1-4cb9-8210-1c415a992d9f" providerId="AD" clId="Web-{42DD0716-FCCF-F5E8-BAE4-1DC32C7BB7AF}" dt="2025-04-22T21:41:23.481" v="160" actId="14100"/>
          <ac:spMkLst>
            <pc:docMk/>
            <pc:sldMk cId="2832071356" sldId="262"/>
            <ac:spMk id="3" creationId="{1D20570D-DC6C-AAA2-EDB2-40BFC058C392}"/>
          </ac:spMkLst>
        </pc:spChg>
        <pc:spChg chg="add del">
          <ac:chgData name="Jain, Shilpa" userId="S::shilpaj@bcm.edu::338b2aee-85d1-4cb9-8210-1c415a992d9f" providerId="AD" clId="Web-{42DD0716-FCCF-F5E8-BAE4-1DC32C7BB7AF}" dt="2025-04-22T21:48:40.727" v="167"/>
          <ac:spMkLst>
            <pc:docMk/>
            <pc:sldMk cId="2832071356" sldId="262"/>
            <ac:spMk id="4" creationId="{C12B2F27-A139-09A5-C18B-9EA68102D53C}"/>
          </ac:spMkLst>
        </pc:spChg>
        <pc:spChg chg="add mod">
          <ac:chgData name="Jain, Shilpa" userId="S::shilpaj@bcm.edu::338b2aee-85d1-4cb9-8210-1c415a992d9f" providerId="AD" clId="Web-{42DD0716-FCCF-F5E8-BAE4-1DC32C7BB7AF}" dt="2025-04-22T21:41:49.982" v="164" actId="14100"/>
          <ac:spMkLst>
            <pc:docMk/>
            <pc:sldMk cId="2832071356" sldId="262"/>
            <ac:spMk id="5" creationId="{49ECC206-50B1-3EBB-34DE-326B79E5A1B6}"/>
          </ac:spMkLst>
        </pc:spChg>
        <pc:picChg chg="add mod">
          <ac:chgData name="Jain, Shilpa" userId="S::shilpaj@bcm.edu::338b2aee-85d1-4cb9-8210-1c415a992d9f" providerId="AD" clId="Web-{42DD0716-FCCF-F5E8-BAE4-1DC32C7BB7AF}" dt="2025-04-22T21:48:40.337" v="166" actId="14100"/>
          <ac:picMkLst>
            <pc:docMk/>
            <pc:sldMk cId="2832071356" sldId="262"/>
            <ac:picMk id="6" creationId="{2B958691-8AB7-2FEA-21E8-75B72032B382}"/>
          </ac:picMkLst>
        </pc:picChg>
      </pc:sldChg>
      <pc:sldChg chg="addSp delSp">
        <pc:chgData name="Jain, Shilpa" userId="S::shilpaj@bcm.edu::338b2aee-85d1-4cb9-8210-1c415a992d9f" providerId="AD" clId="Web-{42DD0716-FCCF-F5E8-BAE4-1DC32C7BB7AF}" dt="2025-04-22T20:43:24.030" v="59"/>
        <pc:sldMkLst>
          <pc:docMk/>
          <pc:sldMk cId="3009861042" sldId="264"/>
        </pc:sldMkLst>
        <pc:picChg chg="add del">
          <ac:chgData name="Jain, Shilpa" userId="S::shilpaj@bcm.edu::338b2aee-85d1-4cb9-8210-1c415a992d9f" providerId="AD" clId="Web-{42DD0716-FCCF-F5E8-BAE4-1DC32C7BB7AF}" dt="2025-04-22T20:43:24.030" v="59"/>
          <ac:picMkLst>
            <pc:docMk/>
            <pc:sldMk cId="3009861042" sldId="264"/>
            <ac:picMk id="2" creationId="{6E706E70-D625-1A31-0B08-01DF42A0276B}"/>
          </ac:picMkLst>
        </pc:picChg>
      </pc:sldChg>
      <pc:sldChg chg="addSp delSp modSp add del">
        <pc:chgData name="Jain, Shilpa" userId="S::shilpaj@bcm.edu::338b2aee-85d1-4cb9-8210-1c415a992d9f" providerId="AD" clId="Web-{42DD0716-FCCF-F5E8-BAE4-1DC32C7BB7AF}" dt="2025-04-22T20:44:01.656" v="69"/>
        <pc:sldMkLst>
          <pc:docMk/>
          <pc:sldMk cId="1292631898" sldId="265"/>
        </pc:sldMkLst>
        <pc:spChg chg="add">
          <ac:chgData name="Jain, Shilpa" userId="S::shilpaj@bcm.edu::338b2aee-85d1-4cb9-8210-1c415a992d9f" providerId="AD" clId="Web-{42DD0716-FCCF-F5E8-BAE4-1DC32C7BB7AF}" dt="2025-04-22T20:44:01.656" v="69"/>
          <ac:spMkLst>
            <pc:docMk/>
            <pc:sldMk cId="1292631898" sldId="265"/>
            <ac:spMk id="4" creationId="{B5914F4B-9EEE-6240-76A9-B9BD6CA6554B}"/>
          </ac:spMkLst>
        </pc:spChg>
        <pc:picChg chg="del">
          <ac:chgData name="Jain, Shilpa" userId="S::shilpaj@bcm.edu::338b2aee-85d1-4cb9-8210-1c415a992d9f" providerId="AD" clId="Web-{42DD0716-FCCF-F5E8-BAE4-1DC32C7BB7AF}" dt="2025-04-22T20:43:48.515" v="66"/>
          <ac:picMkLst>
            <pc:docMk/>
            <pc:sldMk cId="1292631898" sldId="265"/>
            <ac:picMk id="2" creationId="{7B85571D-5C20-F846-2DBB-73B2D421B982}"/>
          </ac:picMkLst>
        </pc:picChg>
        <pc:picChg chg="add del mod">
          <ac:chgData name="Jain, Shilpa" userId="S::shilpaj@bcm.edu::338b2aee-85d1-4cb9-8210-1c415a992d9f" providerId="AD" clId="Web-{42DD0716-FCCF-F5E8-BAE4-1DC32C7BB7AF}" dt="2025-04-22T20:43:16.170" v="57"/>
          <ac:picMkLst>
            <pc:docMk/>
            <pc:sldMk cId="1292631898" sldId="265"/>
            <ac:picMk id="4" creationId="{4E2BEF35-634A-6AF6-5E38-8411400CCC00}"/>
          </ac:picMkLst>
        </pc:picChg>
      </pc:sldChg>
      <pc:sldChg chg="modSp">
        <pc:chgData name="Jain, Shilpa" userId="S::shilpaj@bcm.edu::338b2aee-85d1-4cb9-8210-1c415a992d9f" providerId="AD" clId="Web-{42DD0716-FCCF-F5E8-BAE4-1DC32C7BB7AF}" dt="2025-04-22T20:41:05.320" v="2" actId="1076"/>
        <pc:sldMkLst>
          <pc:docMk/>
          <pc:sldMk cId="4019594700" sldId="266"/>
        </pc:sldMkLst>
        <pc:picChg chg="mod">
          <ac:chgData name="Jain, Shilpa" userId="S::shilpaj@bcm.edu::338b2aee-85d1-4cb9-8210-1c415a992d9f" providerId="AD" clId="Web-{42DD0716-FCCF-F5E8-BAE4-1DC32C7BB7AF}" dt="2025-04-22T20:41:05.320" v="2" actId="1076"/>
          <ac:picMkLst>
            <pc:docMk/>
            <pc:sldMk cId="4019594700" sldId="266"/>
            <ac:picMk id="2" creationId="{C0A73B62-5E17-BDD7-135C-155ED36F632B}"/>
          </ac:picMkLst>
        </pc:picChg>
      </pc:sldChg>
      <pc:sldChg chg="addSp delSp modSp mod setBg">
        <pc:chgData name="Jain, Shilpa" userId="S::shilpaj@bcm.edu::338b2aee-85d1-4cb9-8210-1c415a992d9f" providerId="AD" clId="Web-{42DD0716-FCCF-F5E8-BAE4-1DC32C7BB7AF}" dt="2025-04-22T20:58:07.439" v="138" actId="1076"/>
        <pc:sldMkLst>
          <pc:docMk/>
          <pc:sldMk cId="3795469297" sldId="267"/>
        </pc:sldMkLst>
        <pc:spChg chg="del">
          <ac:chgData name="Jain, Shilpa" userId="S::shilpaj@bcm.edu::338b2aee-85d1-4cb9-8210-1c415a992d9f" providerId="AD" clId="Web-{42DD0716-FCCF-F5E8-BAE4-1DC32C7BB7AF}" dt="2025-04-22T20:56:27.045" v="121"/>
          <ac:spMkLst>
            <pc:docMk/>
            <pc:sldMk cId="3795469297" sldId="267"/>
            <ac:spMk id="3" creationId="{420B1719-D740-3DDD-46D5-C4709E1EA50C}"/>
          </ac:spMkLst>
        </pc:spChg>
        <pc:spChg chg="add del">
          <ac:chgData name="Jain, Shilpa" userId="S::shilpaj@bcm.edu::338b2aee-85d1-4cb9-8210-1c415a992d9f" providerId="AD" clId="Web-{42DD0716-FCCF-F5E8-BAE4-1DC32C7BB7AF}" dt="2025-04-22T20:57:22.359" v="129"/>
          <ac:spMkLst>
            <pc:docMk/>
            <pc:sldMk cId="3795469297" sldId="267"/>
            <ac:spMk id="12" creationId="{9A72E43A-2FC3-43A9-8E8E-0BF749E66E4F}"/>
          </ac:spMkLst>
        </pc:spChg>
        <pc:spChg chg="add del">
          <ac:chgData name="Jain, Shilpa" userId="S::shilpaj@bcm.edu::338b2aee-85d1-4cb9-8210-1c415a992d9f" providerId="AD" clId="Web-{42DD0716-FCCF-F5E8-BAE4-1DC32C7BB7AF}" dt="2025-04-22T20:56:49.686" v="125"/>
          <ac:spMkLst>
            <pc:docMk/>
            <pc:sldMk cId="3795469297" sldId="267"/>
            <ac:spMk id="15" creationId="{4CD203B6-9D34-4C55-9CF4-916D7971400E}"/>
          </ac:spMkLst>
        </pc:spChg>
        <pc:picChg chg="mod ord">
          <ac:chgData name="Jain, Shilpa" userId="S::shilpaj@bcm.edu::338b2aee-85d1-4cb9-8210-1c415a992d9f" providerId="AD" clId="Web-{42DD0716-FCCF-F5E8-BAE4-1DC32C7BB7AF}" dt="2025-04-22T20:57:38.141" v="132" actId="14100"/>
          <ac:picMkLst>
            <pc:docMk/>
            <pc:sldMk cId="3795469297" sldId="267"/>
            <ac:picMk id="2" creationId="{17A936F2-3A27-6DFC-7A70-5C899F66494A}"/>
          </ac:picMkLst>
        </pc:picChg>
        <pc:picChg chg="add mod ord">
          <ac:chgData name="Jain, Shilpa" userId="S::shilpaj@bcm.edu::338b2aee-85d1-4cb9-8210-1c415a992d9f" providerId="AD" clId="Web-{42DD0716-FCCF-F5E8-BAE4-1DC32C7BB7AF}" dt="2025-04-22T20:57:40.766" v="133" actId="14100"/>
          <ac:picMkLst>
            <pc:docMk/>
            <pc:sldMk cId="3795469297" sldId="267"/>
            <ac:picMk id="4" creationId="{FA3A6831-C4CD-50C8-F023-B66C508109C8}"/>
          </ac:picMkLst>
        </pc:picChg>
        <pc:picChg chg="add mod ord">
          <ac:chgData name="Jain, Shilpa" userId="S::shilpaj@bcm.edu::338b2aee-85d1-4cb9-8210-1c415a992d9f" providerId="AD" clId="Web-{42DD0716-FCCF-F5E8-BAE4-1DC32C7BB7AF}" dt="2025-04-22T20:57:47.048" v="135" actId="1076"/>
          <ac:picMkLst>
            <pc:docMk/>
            <pc:sldMk cId="3795469297" sldId="267"/>
            <ac:picMk id="6" creationId="{8BB2368E-8936-7B59-D3DD-8F3CD016C42B}"/>
          </ac:picMkLst>
        </pc:picChg>
        <pc:picChg chg="add mod ord">
          <ac:chgData name="Jain, Shilpa" userId="S::shilpaj@bcm.edu::338b2aee-85d1-4cb9-8210-1c415a992d9f" providerId="AD" clId="Web-{42DD0716-FCCF-F5E8-BAE4-1DC32C7BB7AF}" dt="2025-04-22T20:58:07.439" v="138" actId="1076"/>
          <ac:picMkLst>
            <pc:docMk/>
            <pc:sldMk cId="3795469297" sldId="267"/>
            <ac:picMk id="8" creationId="{EBE17A13-100B-C279-DED7-75E9CA70D766}"/>
          </ac:picMkLst>
        </pc:picChg>
        <pc:picChg chg="add mod ord">
          <ac:chgData name="Jain, Shilpa" userId="S::shilpaj@bcm.edu::338b2aee-85d1-4cb9-8210-1c415a992d9f" providerId="AD" clId="Web-{42DD0716-FCCF-F5E8-BAE4-1DC32C7BB7AF}" dt="2025-04-22T20:57:51.204" v="137" actId="14100"/>
          <ac:picMkLst>
            <pc:docMk/>
            <pc:sldMk cId="3795469297" sldId="267"/>
            <ac:picMk id="10" creationId="{EFB05270-AA21-191F-3C25-CA3973F88C4C}"/>
          </ac:picMkLst>
        </pc:picChg>
      </pc:sldChg>
      <pc:sldChg chg="addSp delSp">
        <pc:chgData name="Jain, Shilpa" userId="S::shilpaj@bcm.edu::338b2aee-85d1-4cb9-8210-1c415a992d9f" providerId="AD" clId="Web-{42DD0716-FCCF-F5E8-BAE4-1DC32C7BB7AF}" dt="2025-04-22T20:56:31.748" v="122"/>
        <pc:sldMkLst>
          <pc:docMk/>
          <pc:sldMk cId="523873434" sldId="268"/>
        </pc:sldMkLst>
        <pc:spChg chg="add">
          <ac:chgData name="Jain, Shilpa" userId="S::shilpaj@bcm.edu::338b2aee-85d1-4cb9-8210-1c415a992d9f" providerId="AD" clId="Web-{42DD0716-FCCF-F5E8-BAE4-1DC32C7BB7AF}" dt="2025-04-22T20:56:31.748" v="122"/>
          <ac:spMkLst>
            <pc:docMk/>
            <pc:sldMk cId="523873434" sldId="268"/>
            <ac:spMk id="4" creationId="{420B1719-D740-3DDD-46D5-C4709E1EA50C}"/>
          </ac:spMkLst>
        </pc:spChg>
        <pc:picChg chg="del">
          <ac:chgData name="Jain, Shilpa" userId="S::shilpaj@bcm.edu::338b2aee-85d1-4cb9-8210-1c415a992d9f" providerId="AD" clId="Web-{42DD0716-FCCF-F5E8-BAE4-1DC32C7BB7AF}" dt="2025-04-22T20:55:47.746" v="116"/>
          <ac:picMkLst>
            <pc:docMk/>
            <pc:sldMk cId="523873434" sldId="268"/>
            <ac:picMk id="2" creationId="{13D02E57-EA22-74EB-FBF7-BBEA51B3DABB}"/>
          </ac:picMkLst>
        </pc:picChg>
      </pc:sldChg>
      <pc:sldChg chg="addSp delSp modSp mod setBg">
        <pc:chgData name="Jain, Shilpa" userId="S::shilpaj@bcm.edu::338b2aee-85d1-4cb9-8210-1c415a992d9f" providerId="AD" clId="Web-{42DD0716-FCCF-F5E8-BAE4-1DC32C7BB7AF}" dt="2025-04-22T21:00:41.758" v="146" actId="1076"/>
        <pc:sldMkLst>
          <pc:docMk/>
          <pc:sldMk cId="3065747344" sldId="273"/>
        </pc:sldMkLst>
        <pc:spChg chg="mod ord">
          <ac:chgData name="Jain, Shilpa" userId="S::shilpaj@bcm.edu::338b2aee-85d1-4cb9-8210-1c415a992d9f" providerId="AD" clId="Web-{42DD0716-FCCF-F5E8-BAE4-1DC32C7BB7AF}" dt="2025-04-22T21:00:32.992" v="142"/>
          <ac:spMkLst>
            <pc:docMk/>
            <pc:sldMk cId="3065747344" sldId="273"/>
            <ac:spMk id="3" creationId="{ACC5C52F-6ED3-FFDB-8F6A-A5294DA5758B}"/>
          </ac:spMkLst>
        </pc:spChg>
        <pc:spChg chg="add del">
          <ac:chgData name="Jain, Shilpa" userId="S::shilpaj@bcm.edu::338b2aee-85d1-4cb9-8210-1c415a992d9f" providerId="AD" clId="Web-{42DD0716-FCCF-F5E8-BAE4-1DC32C7BB7AF}" dt="2025-04-22T21:00:32.992" v="142"/>
          <ac:spMkLst>
            <pc:docMk/>
            <pc:sldMk cId="3065747344" sldId="273"/>
            <ac:spMk id="11" creationId="{09C509D2-0C1A-47B8-89C1-D3AB17D45256}"/>
          </ac:spMkLst>
        </pc:spChg>
        <pc:picChg chg="mod ord">
          <ac:chgData name="Jain, Shilpa" userId="S::shilpaj@bcm.edu::338b2aee-85d1-4cb9-8210-1c415a992d9f" providerId="AD" clId="Web-{42DD0716-FCCF-F5E8-BAE4-1DC32C7BB7AF}" dt="2025-04-22T21:00:32.992" v="142"/>
          <ac:picMkLst>
            <pc:docMk/>
            <pc:sldMk cId="3065747344" sldId="273"/>
            <ac:picMk id="2" creationId="{CAC90ECB-B534-2844-9682-6299E662FF82}"/>
          </ac:picMkLst>
        </pc:picChg>
        <pc:picChg chg="add mod">
          <ac:chgData name="Jain, Shilpa" userId="S::shilpaj@bcm.edu::338b2aee-85d1-4cb9-8210-1c415a992d9f" providerId="AD" clId="Web-{42DD0716-FCCF-F5E8-BAE4-1DC32C7BB7AF}" dt="2025-04-22T21:00:41.758" v="146" actId="1076"/>
          <ac:picMkLst>
            <pc:docMk/>
            <pc:sldMk cId="3065747344" sldId="273"/>
            <ac:picMk id="4" creationId="{9A0ADF59-B741-030A-EA6F-F8F7832451A1}"/>
          </ac:picMkLst>
        </pc:picChg>
        <pc:picChg chg="add mod">
          <ac:chgData name="Jain, Shilpa" userId="S::shilpaj@bcm.edu::338b2aee-85d1-4cb9-8210-1c415a992d9f" providerId="AD" clId="Web-{42DD0716-FCCF-F5E8-BAE4-1DC32C7BB7AF}" dt="2025-04-22T21:00:36.445" v="143" actId="1076"/>
          <ac:picMkLst>
            <pc:docMk/>
            <pc:sldMk cId="3065747344" sldId="273"/>
            <ac:picMk id="6" creationId="{FADBE733-37C0-DAEA-1E72-F2D333BB2BB0}"/>
          </ac:picMkLst>
        </pc:picChg>
      </pc:sldChg>
      <pc:sldChg chg="add del">
        <pc:chgData name="Jain, Shilpa" userId="S::shilpaj@bcm.edu::338b2aee-85d1-4cb9-8210-1c415a992d9f" providerId="AD" clId="Web-{42DD0716-FCCF-F5E8-BAE4-1DC32C7BB7AF}" dt="2025-04-22T20:43:10.732" v="54"/>
        <pc:sldMkLst>
          <pc:docMk/>
          <pc:sldMk cId="2087852921" sldId="276"/>
        </pc:sldMkLst>
      </pc:sldChg>
    </pc:docChg>
  </pc:docChgLst>
  <pc:docChgLst>
    <pc:chgData name="Italiya, Sonalben L" userId="S::u250266@bcm.edu::40140ba4-18e5-4496-9efc-595c9072329b" providerId="AD" clId="Web-{F812F9CC-1FD1-D08A-8704-C81E2004AFD1}"/>
    <pc:docChg chg="modSld">
      <pc:chgData name="Italiya, Sonalben L" userId="S::u250266@bcm.edu::40140ba4-18e5-4496-9efc-595c9072329b" providerId="AD" clId="Web-{F812F9CC-1FD1-D08A-8704-C81E2004AFD1}" dt="2025-04-23T21:11:19.089" v="7" actId="20577"/>
      <pc:docMkLst>
        <pc:docMk/>
      </pc:docMkLst>
      <pc:sldChg chg="modSp">
        <pc:chgData name="Italiya, Sonalben L" userId="S::u250266@bcm.edu::40140ba4-18e5-4496-9efc-595c9072329b" providerId="AD" clId="Web-{F812F9CC-1FD1-D08A-8704-C81E2004AFD1}" dt="2025-04-23T21:11:05.995" v="6" actId="20577"/>
        <pc:sldMkLst>
          <pc:docMk/>
          <pc:sldMk cId="109857222" sldId="256"/>
        </pc:sldMkLst>
        <pc:spChg chg="mod">
          <ac:chgData name="Italiya, Sonalben L" userId="S::u250266@bcm.edu::40140ba4-18e5-4496-9efc-595c9072329b" providerId="AD" clId="Web-{F812F9CC-1FD1-D08A-8704-C81E2004AFD1}" dt="2025-04-23T21:11:05.995" v="6" actId="20577"/>
          <ac:spMkLst>
            <pc:docMk/>
            <pc:sldMk cId="109857222" sldId="256"/>
            <ac:spMk id="3" creationId="{00000000-0000-0000-0000-000000000000}"/>
          </ac:spMkLst>
        </pc:spChg>
      </pc:sldChg>
      <pc:sldChg chg="modSp">
        <pc:chgData name="Italiya, Sonalben L" userId="S::u250266@bcm.edu::40140ba4-18e5-4496-9efc-595c9072329b" providerId="AD" clId="Web-{F812F9CC-1FD1-D08A-8704-C81E2004AFD1}" dt="2025-04-23T21:11:19.089" v="7" actId="20577"/>
        <pc:sldMkLst>
          <pc:docMk/>
          <pc:sldMk cId="1991923993" sldId="261"/>
        </pc:sldMkLst>
        <pc:spChg chg="mod">
          <ac:chgData name="Italiya, Sonalben L" userId="S::u250266@bcm.edu::40140ba4-18e5-4496-9efc-595c9072329b" providerId="AD" clId="Web-{F812F9CC-1FD1-D08A-8704-C81E2004AFD1}" dt="2025-04-23T21:11:19.089" v="7" actId="20577"/>
          <ac:spMkLst>
            <pc:docMk/>
            <pc:sldMk cId="1991923993" sldId="261"/>
            <ac:spMk id="3" creationId="{531D55F3-6C0D-48F5-FE38-8356BD26D0D4}"/>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4/24/2025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atin typeface="Aptos"/>
              </a:rPr>
              <a:t>Case of the month</a:t>
            </a:r>
            <a:br>
              <a:rPr lang="en-US">
                <a:latin typeface="Aptos"/>
              </a:rPr>
            </a:br>
            <a:r>
              <a:rPr lang="en-US">
                <a:latin typeface="Aptos"/>
              </a:rPr>
              <a:t> April 2025</a:t>
            </a:r>
          </a:p>
        </p:txBody>
      </p:sp>
      <p:sp>
        <p:nvSpPr>
          <p:cNvPr id="3" name="Subtitle 2"/>
          <p:cNvSpPr>
            <a:spLocks noGrp="1"/>
          </p:cNvSpPr>
          <p:nvPr>
            <p:ph type="subTitle" idx="1"/>
          </p:nvPr>
        </p:nvSpPr>
        <p:spPr>
          <a:xfrm>
            <a:off x="1826381" y="3819753"/>
            <a:ext cx="9144000" cy="1655762"/>
          </a:xfrm>
        </p:spPr>
        <p:txBody>
          <a:bodyPr vert="horz" lIns="91440" tIns="45720" rIns="91440" bIns="45720" rtlCol="0" anchor="t">
            <a:normAutofit lnSpcReduction="10000"/>
          </a:bodyPr>
          <a:lstStyle/>
          <a:p>
            <a:r>
              <a:rPr lang="en-US" dirty="0"/>
              <a:t>Sonal Italiya, MD, (Pathology Resident,PGY-2)</a:t>
            </a:r>
          </a:p>
          <a:p>
            <a:r>
              <a:rPr lang="en-US" dirty="0"/>
              <a:t>Yuriko Fujita, M.D., Ph. D. (Surgical Pathology Fellow)</a:t>
            </a:r>
            <a:endParaRPr lang="en-US" sz="2100" b="1">
              <a:solidFill>
                <a:srgbClr val="242424"/>
              </a:solidFill>
              <a:latin typeface="Segoe UI"/>
              <a:cs typeface="Segoe UI"/>
            </a:endParaRPr>
          </a:p>
          <a:p>
            <a:r>
              <a:rPr lang="en-US" dirty="0">
                <a:solidFill>
                  <a:srgbClr val="000000"/>
                </a:solidFill>
                <a:latin typeface="Aptos"/>
                <a:ea typeface="Noto Sans"/>
                <a:cs typeface="Noto Sans"/>
              </a:rPr>
              <a:t>            Shilpa Jain , M.D. (Associate professor, Director of GI Pathology at Baylor St. Lukes Hospital) </a:t>
            </a:r>
          </a:p>
          <a:p>
            <a:endParaRPr lang="en-US" dirty="0">
              <a:solidFill>
                <a:srgbClr val="000000"/>
              </a:solidFill>
              <a:latin typeface="Aptos"/>
              <a:ea typeface="Noto Sans"/>
              <a:cs typeface="Noto Sans"/>
            </a:endParaRPr>
          </a:p>
        </p:txBody>
      </p:sp>
    </p:spTree>
    <p:extLst>
      <p:ext uri="{BB962C8B-B14F-4D97-AF65-F5344CB8AC3E}">
        <p14:creationId xmlns:p14="http://schemas.microsoft.com/office/powerpoint/2010/main" val="109857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1D55F3-6C0D-48F5-FE38-8356BD26D0D4}"/>
              </a:ext>
            </a:extLst>
          </p:cNvPr>
          <p:cNvSpPr>
            <a:spLocks noGrp="1"/>
          </p:cNvSpPr>
          <p:nvPr>
            <p:ph idx="1"/>
          </p:nvPr>
        </p:nvSpPr>
        <p:spPr>
          <a:xfrm>
            <a:off x="428385" y="1719225"/>
            <a:ext cx="6186928" cy="4643733"/>
          </a:xfrm>
        </p:spPr>
        <p:txBody>
          <a:bodyPr vert="horz" lIns="91440" tIns="45720" rIns="91440" bIns="45720" rtlCol="0" anchor="t">
            <a:noAutofit/>
          </a:bodyPr>
          <a:lstStyle/>
          <a:p>
            <a:r>
              <a:rPr lang="en-US" sz="2000" dirty="0">
                <a:solidFill>
                  <a:srgbClr val="000000"/>
                </a:solidFill>
                <a:ea typeface="+mn-lt"/>
                <a:cs typeface="Times New Roman"/>
              </a:rPr>
              <a:t>A 77-year-old female presented with nausea, vomiting, and abdominal pain. </a:t>
            </a:r>
            <a:endParaRPr lang="en-US" dirty="0"/>
          </a:p>
          <a:p>
            <a:r>
              <a:rPr lang="en-US" sz="2000" dirty="0">
                <a:solidFill>
                  <a:srgbClr val="000000"/>
                </a:solidFill>
                <a:ea typeface="+mn-lt"/>
                <a:cs typeface="Times New Roman"/>
              </a:rPr>
              <a:t>She recently underwent an ERCP, which revealed a severe fibrotic stricture with nodularity in the upper third of the main duct, and a stent was placed. However, her symptoms did not resolve.</a:t>
            </a:r>
            <a:endParaRPr lang="en-US" dirty="0">
              <a:solidFill>
                <a:srgbClr val="000000"/>
              </a:solidFill>
              <a:ea typeface="+mn-lt"/>
              <a:cs typeface="Times New Roman"/>
            </a:endParaRPr>
          </a:p>
          <a:p>
            <a:r>
              <a:rPr lang="en-US" sz="2000" dirty="0">
                <a:solidFill>
                  <a:srgbClr val="000000"/>
                </a:solidFill>
                <a:ea typeface="+mn-lt"/>
                <a:cs typeface="Times New Roman"/>
              </a:rPr>
              <a:t>A subsequent abdominal CT scan showed signs of colitis, including distention and mural thickening of the descending colon, as well as irregularity of the sigmoid colon. She was treated empirically with Fidaxomicin for 10 days. </a:t>
            </a:r>
            <a:endParaRPr lang="en-US" dirty="0">
              <a:solidFill>
                <a:srgbClr val="000000"/>
              </a:solidFill>
              <a:ea typeface="+mn-lt"/>
              <a:cs typeface="Times New Roman"/>
            </a:endParaRPr>
          </a:p>
          <a:p>
            <a:r>
              <a:rPr lang="en-US" sz="2000" dirty="0">
                <a:solidFill>
                  <a:srgbClr val="000000"/>
                </a:solidFill>
                <a:ea typeface="+mn-lt"/>
                <a:cs typeface="Times New Roman"/>
              </a:rPr>
              <a:t>A sigmoidoscopy later revealed a frond-like/villous partially obstructing large mass in the recto-sigmoid colon (see image), and a biopsy of the mass was performed.</a:t>
            </a:r>
            <a:endParaRPr lang="en-US" dirty="0"/>
          </a:p>
          <a:p>
            <a:pPr marL="514350" indent="-514350">
              <a:buAutoNum type="arabicPeriod"/>
            </a:pPr>
            <a:endParaRPr lang="en-US" sz="4000" dirty="0"/>
          </a:p>
        </p:txBody>
      </p:sp>
      <p:pic>
        <p:nvPicPr>
          <p:cNvPr id="4" name="Picture 3" descr="A close-up of a gum&#10;&#10;AI-generated content may be incorrect.">
            <a:extLst>
              <a:ext uri="{FF2B5EF4-FFF2-40B4-BE49-F238E27FC236}">
                <a16:creationId xmlns:a16="http://schemas.microsoft.com/office/drawing/2014/main" id="{0FAF684B-6B42-381E-F7E7-F79E769EB183}"/>
              </a:ext>
            </a:extLst>
          </p:cNvPr>
          <p:cNvPicPr>
            <a:picLocks noChangeAspect="1"/>
          </p:cNvPicPr>
          <p:nvPr/>
        </p:nvPicPr>
        <p:blipFill>
          <a:blip r:embed="rId2"/>
          <a:srcRect l="-188" r="32768" b="974"/>
          <a:stretch/>
        </p:blipFill>
        <p:spPr>
          <a:xfrm flipH="1">
            <a:off x="6693776" y="1715865"/>
            <a:ext cx="5209379" cy="4460954"/>
          </a:xfrm>
          <a:prstGeom prst="rect">
            <a:avLst/>
          </a:prstGeom>
        </p:spPr>
      </p:pic>
      <p:sp>
        <p:nvSpPr>
          <p:cNvPr id="2" name="TextBox 1">
            <a:extLst>
              <a:ext uri="{FF2B5EF4-FFF2-40B4-BE49-F238E27FC236}">
                <a16:creationId xmlns:a16="http://schemas.microsoft.com/office/drawing/2014/main" id="{91473308-3340-B2E9-9B90-9EFDC2F5CBAB}"/>
              </a:ext>
            </a:extLst>
          </p:cNvPr>
          <p:cNvSpPr txBox="1"/>
          <p:nvPr/>
        </p:nvSpPr>
        <p:spPr>
          <a:xfrm>
            <a:off x="1536915" y="581186"/>
            <a:ext cx="937647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dirty="0">
                <a:latin typeface="Aptos"/>
                <a:ea typeface="Calibri"/>
                <a:cs typeface="Calibri"/>
              </a:rPr>
              <a:t>Clinical Presentation</a:t>
            </a:r>
          </a:p>
        </p:txBody>
      </p:sp>
    </p:spTree>
    <p:extLst>
      <p:ext uri="{BB962C8B-B14F-4D97-AF65-F5344CB8AC3E}">
        <p14:creationId xmlns:p14="http://schemas.microsoft.com/office/powerpoint/2010/main" val="1991923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descr="A purple and white background&#10;&#10;AI-generated content may be incorrect.">
            <a:extLst>
              <a:ext uri="{FF2B5EF4-FFF2-40B4-BE49-F238E27FC236}">
                <a16:creationId xmlns:a16="http://schemas.microsoft.com/office/drawing/2014/main" id="{8C0D9020-E07B-B6B7-C628-277E6909FD6D}"/>
              </a:ext>
            </a:extLst>
          </p:cNvPr>
          <p:cNvPicPr>
            <a:picLocks noChangeAspect="1"/>
          </p:cNvPicPr>
          <p:nvPr/>
        </p:nvPicPr>
        <p:blipFill>
          <a:blip r:embed="rId2">
            <a:extLst>
              <a:ext uri="{BEBA8EAE-BF5A-486C-A8C5-ECC9F3942E4B}">
                <a14:imgProps xmlns:a14="http://schemas.microsoft.com/office/drawing/2010/main">
                  <a14:imgLayer r:embed="rId3">
                    <a14:imgEffect>
                      <a14:saturation sat="181000"/>
                    </a14:imgEffect>
                    <a14:imgEffect>
                      <a14:brightnessContrast bright="-2000" contrast="6000"/>
                    </a14:imgEffect>
                  </a14:imgLayer>
                </a14:imgProps>
              </a:ext>
            </a:extLst>
          </a:blip>
          <a:srcRect r="6959" b="1"/>
          <a:stretch/>
        </p:blipFill>
        <p:spPr>
          <a:xfrm rot="5400000">
            <a:off x="-751899" y="1012876"/>
            <a:ext cx="5958815" cy="4303925"/>
          </a:xfrm>
          <a:prstGeom prst="rect">
            <a:avLst/>
          </a:prstGeom>
        </p:spPr>
      </p:pic>
      <p:pic>
        <p:nvPicPr>
          <p:cNvPr id="5" name="Picture 4">
            <a:extLst>
              <a:ext uri="{FF2B5EF4-FFF2-40B4-BE49-F238E27FC236}">
                <a16:creationId xmlns:a16="http://schemas.microsoft.com/office/drawing/2014/main" id="{BE88A61D-4D6A-7007-42E0-0B1CE4752723}"/>
              </a:ext>
            </a:extLst>
          </p:cNvPr>
          <p:cNvPicPr>
            <a:picLocks noChangeAspect="1"/>
          </p:cNvPicPr>
          <p:nvPr/>
        </p:nvPicPr>
        <p:blipFill>
          <a:blip r:embed="rId4"/>
          <a:srcRect l="13397" r="1455" b="-2"/>
          <a:stretch/>
        </p:blipFill>
        <p:spPr>
          <a:xfrm>
            <a:off x="4475753" y="189421"/>
            <a:ext cx="3845744" cy="3050293"/>
          </a:xfrm>
          <a:prstGeom prst="rect">
            <a:avLst/>
          </a:prstGeom>
        </p:spPr>
      </p:pic>
      <p:pic>
        <p:nvPicPr>
          <p:cNvPr id="7" name="Picture 6" descr="A purple and white background&#10;&#10;AI-generated content may be incorrect.">
            <a:extLst>
              <a:ext uri="{FF2B5EF4-FFF2-40B4-BE49-F238E27FC236}">
                <a16:creationId xmlns:a16="http://schemas.microsoft.com/office/drawing/2014/main" id="{9C7A072A-E192-5841-3B7C-190B96650336}"/>
              </a:ext>
            </a:extLst>
          </p:cNvPr>
          <p:cNvPicPr>
            <a:picLocks noChangeAspect="1"/>
          </p:cNvPicPr>
          <p:nvPr/>
        </p:nvPicPr>
        <p:blipFill>
          <a:blip r:embed="rId5"/>
          <a:srcRect l="11852" r="3084" b="1"/>
          <a:stretch/>
        </p:blipFill>
        <p:spPr>
          <a:xfrm>
            <a:off x="4475754" y="3299797"/>
            <a:ext cx="3845256" cy="2907974"/>
          </a:xfrm>
          <a:prstGeom prst="rect">
            <a:avLst/>
          </a:prstGeom>
        </p:spPr>
      </p:pic>
      <p:sp>
        <p:nvSpPr>
          <p:cNvPr id="2" name="TextBox 1">
            <a:extLst>
              <a:ext uri="{FF2B5EF4-FFF2-40B4-BE49-F238E27FC236}">
                <a16:creationId xmlns:a16="http://schemas.microsoft.com/office/drawing/2014/main" id="{F5F64092-7701-48DA-6571-0412ED59C374}"/>
              </a:ext>
            </a:extLst>
          </p:cNvPr>
          <p:cNvSpPr txBox="1"/>
          <p:nvPr/>
        </p:nvSpPr>
        <p:spPr>
          <a:xfrm>
            <a:off x="8324663" y="191144"/>
            <a:ext cx="3796020" cy="64017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4350" indent="-457200">
              <a:spcAft>
                <a:spcPts val="600"/>
              </a:spcAft>
              <a:buAutoNum type="alphaUcPeriod"/>
            </a:pPr>
            <a:r>
              <a:rPr lang="en-US" sz="2000" dirty="0">
                <a:solidFill>
                  <a:srgbClr val="000000"/>
                </a:solidFill>
                <a:ea typeface="+mn-lt"/>
                <a:cs typeface="+mn-lt"/>
              </a:rPr>
              <a:t>The biopsy shows a moderately differentiated adenocarcinoma involving  predominantly  the submucosa (indicated by the arrow) without any surface dysplasia </a:t>
            </a:r>
            <a:r>
              <a:rPr lang="en-US" sz="1200" dirty="0">
                <a:solidFill>
                  <a:srgbClr val="000000"/>
                </a:solidFill>
                <a:ea typeface="+mn-lt"/>
                <a:cs typeface="+mn-lt"/>
              </a:rPr>
              <a:t>(H&amp;E,10x)</a:t>
            </a:r>
            <a:r>
              <a:rPr lang="en-US" dirty="0">
                <a:solidFill>
                  <a:srgbClr val="000000"/>
                </a:solidFill>
                <a:ea typeface="+mn-lt"/>
                <a:cs typeface="+mn-lt"/>
              </a:rPr>
              <a:t>.</a:t>
            </a:r>
            <a:endParaRPr lang="en-US" dirty="0"/>
          </a:p>
          <a:p>
            <a:pPr marL="514350" indent="-457200">
              <a:spcAft>
                <a:spcPts val="600"/>
              </a:spcAft>
              <a:buAutoNum type="alphaUcPeriod"/>
            </a:pPr>
            <a:r>
              <a:rPr lang="en-US" sz="2000" dirty="0">
                <a:solidFill>
                  <a:srgbClr val="000000"/>
                </a:solidFill>
                <a:ea typeface="+mn-lt"/>
                <a:cs typeface="+mn-lt"/>
              </a:rPr>
              <a:t> The tumor involves the surface, but no precursor lesions such as tubular adenoma are noted </a:t>
            </a:r>
            <a:r>
              <a:rPr lang="en-US" sz="1200" dirty="0">
                <a:solidFill>
                  <a:srgbClr val="000000"/>
                </a:solidFill>
                <a:ea typeface="+mn-lt"/>
                <a:cs typeface="+mn-lt"/>
              </a:rPr>
              <a:t>(H&amp;E,4x).</a:t>
            </a:r>
            <a:endParaRPr lang="en-US" dirty="0"/>
          </a:p>
          <a:p>
            <a:pPr marL="514350" indent="-457200">
              <a:spcAft>
                <a:spcPts val="600"/>
              </a:spcAft>
              <a:buAutoNum type="alphaUcPeriod"/>
            </a:pPr>
            <a:r>
              <a:rPr lang="en-US" sz="2000" dirty="0">
                <a:solidFill>
                  <a:srgbClr val="000000"/>
                </a:solidFill>
                <a:ea typeface="+mn-lt"/>
                <a:cs typeface="+mn-lt"/>
              </a:rPr>
              <a:t>There is extensive lymphovascular invasion present in the lamina propria and superficial submucosa </a:t>
            </a:r>
            <a:r>
              <a:rPr lang="en-US" sz="1200" dirty="0">
                <a:solidFill>
                  <a:srgbClr val="000000"/>
                </a:solidFill>
                <a:ea typeface="+mn-lt"/>
                <a:cs typeface="+mn-lt"/>
              </a:rPr>
              <a:t>(H&amp;E,40x).</a:t>
            </a:r>
            <a:endParaRPr lang="en-US" dirty="0"/>
          </a:p>
          <a:p>
            <a:pPr marL="514350" indent="-457200">
              <a:spcAft>
                <a:spcPts val="600"/>
              </a:spcAft>
              <a:buAutoNum type="alphaUcPeriod"/>
            </a:pPr>
            <a:endParaRPr lang="en-US" sz="2000" dirty="0"/>
          </a:p>
          <a:p>
            <a:pPr marL="514350" indent="-457200">
              <a:spcAft>
                <a:spcPts val="600"/>
              </a:spcAft>
              <a:buAutoNum type="alphaUcPeriod"/>
            </a:pPr>
            <a:endParaRPr lang="en-US" sz="2000" dirty="0"/>
          </a:p>
          <a:p>
            <a:pPr marL="457200" indent="-457200">
              <a:buAutoNum type="alphaUcPeriod"/>
            </a:pPr>
            <a:endParaRPr lang="en-US" sz="2000" dirty="0"/>
          </a:p>
        </p:txBody>
      </p:sp>
      <p:sp>
        <p:nvSpPr>
          <p:cNvPr id="4" name="TextBox 3">
            <a:extLst>
              <a:ext uri="{FF2B5EF4-FFF2-40B4-BE49-F238E27FC236}">
                <a16:creationId xmlns:a16="http://schemas.microsoft.com/office/drawing/2014/main" id="{4F2F6086-8575-BD4A-E036-1854CF751F2C}"/>
              </a:ext>
            </a:extLst>
          </p:cNvPr>
          <p:cNvSpPr txBox="1"/>
          <p:nvPr/>
        </p:nvSpPr>
        <p:spPr>
          <a:xfrm>
            <a:off x="4017127" y="5707911"/>
            <a:ext cx="29495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A </a:t>
            </a:r>
          </a:p>
        </p:txBody>
      </p:sp>
      <p:sp>
        <p:nvSpPr>
          <p:cNvPr id="6" name="TextBox 5">
            <a:extLst>
              <a:ext uri="{FF2B5EF4-FFF2-40B4-BE49-F238E27FC236}">
                <a16:creationId xmlns:a16="http://schemas.microsoft.com/office/drawing/2014/main" id="{BEDCF21F-4B58-2928-85C4-5346DC68F7AF}"/>
              </a:ext>
            </a:extLst>
          </p:cNvPr>
          <p:cNvSpPr txBox="1"/>
          <p:nvPr/>
        </p:nvSpPr>
        <p:spPr>
          <a:xfrm flipH="1">
            <a:off x="7963787" y="2792818"/>
            <a:ext cx="29593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B​</a:t>
            </a:r>
          </a:p>
        </p:txBody>
      </p:sp>
      <p:sp>
        <p:nvSpPr>
          <p:cNvPr id="8" name="TextBox 7">
            <a:extLst>
              <a:ext uri="{FF2B5EF4-FFF2-40B4-BE49-F238E27FC236}">
                <a16:creationId xmlns:a16="http://schemas.microsoft.com/office/drawing/2014/main" id="{81E551C4-4D6B-094A-EC7A-839CDACAC274}"/>
              </a:ext>
            </a:extLst>
          </p:cNvPr>
          <p:cNvSpPr txBox="1"/>
          <p:nvPr/>
        </p:nvSpPr>
        <p:spPr>
          <a:xfrm>
            <a:off x="7967330" y="5769935"/>
            <a:ext cx="288851" cy="369332"/>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a:t>
            </a:r>
          </a:p>
        </p:txBody>
      </p:sp>
      <p:sp>
        <p:nvSpPr>
          <p:cNvPr id="9" name="Flowchart: Extract 8">
            <a:extLst>
              <a:ext uri="{FF2B5EF4-FFF2-40B4-BE49-F238E27FC236}">
                <a16:creationId xmlns:a16="http://schemas.microsoft.com/office/drawing/2014/main" id="{D63B219C-014F-A037-7CF7-919437EA3297}"/>
              </a:ext>
            </a:extLst>
          </p:cNvPr>
          <p:cNvSpPr/>
          <p:nvPr/>
        </p:nvSpPr>
        <p:spPr>
          <a:xfrm>
            <a:off x="6401890" y="5355083"/>
            <a:ext cx="109871" cy="145312"/>
          </a:xfrm>
          <a:prstGeom prst="flowChartExtra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Flowchart: Extract 9">
            <a:extLst>
              <a:ext uri="{FF2B5EF4-FFF2-40B4-BE49-F238E27FC236}">
                <a16:creationId xmlns:a16="http://schemas.microsoft.com/office/drawing/2014/main" id="{C5ACD51D-503D-788E-D1D7-F44B71A3FD1C}"/>
              </a:ext>
            </a:extLst>
          </p:cNvPr>
          <p:cNvSpPr/>
          <p:nvPr/>
        </p:nvSpPr>
        <p:spPr>
          <a:xfrm>
            <a:off x="5639890" y="4991804"/>
            <a:ext cx="109871" cy="145312"/>
          </a:xfrm>
          <a:prstGeom prst="flowChartExtra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Flowchart: Extract 10">
            <a:extLst>
              <a:ext uri="{FF2B5EF4-FFF2-40B4-BE49-F238E27FC236}">
                <a16:creationId xmlns:a16="http://schemas.microsoft.com/office/drawing/2014/main" id="{C936E03E-5A98-CE40-5002-0005712640A9}"/>
              </a:ext>
            </a:extLst>
          </p:cNvPr>
          <p:cNvSpPr/>
          <p:nvPr/>
        </p:nvSpPr>
        <p:spPr>
          <a:xfrm>
            <a:off x="5046238" y="4601943"/>
            <a:ext cx="109871" cy="145312"/>
          </a:xfrm>
          <a:prstGeom prst="flowChartExtra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EE94F44E-5665-61AB-3CAF-A5224AFC73A3}"/>
              </a:ext>
            </a:extLst>
          </p:cNvPr>
          <p:cNvSpPr/>
          <p:nvPr/>
        </p:nvSpPr>
        <p:spPr>
          <a:xfrm flipV="1">
            <a:off x="1008139" y="3296535"/>
            <a:ext cx="322735" cy="100158"/>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8D2E88AC-6FDF-F4B3-F1E1-DA141A5DBFE9}"/>
              </a:ext>
            </a:extLst>
          </p:cNvPr>
          <p:cNvSpPr/>
          <p:nvPr/>
        </p:nvSpPr>
        <p:spPr>
          <a:xfrm flipV="1">
            <a:off x="2292906" y="2100372"/>
            <a:ext cx="322735" cy="100158"/>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2724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8DC6FCD-811B-436E-9FEE-FC957486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pink and white background&#10;&#10;AI-generated content may be incorrect.">
            <a:extLst>
              <a:ext uri="{FF2B5EF4-FFF2-40B4-BE49-F238E27FC236}">
                <a16:creationId xmlns:a16="http://schemas.microsoft.com/office/drawing/2014/main" id="{0106AB56-AF8C-7CA6-14DE-D8EEF3555656}"/>
              </a:ext>
            </a:extLst>
          </p:cNvPr>
          <p:cNvPicPr>
            <a:picLocks noChangeAspect="1"/>
          </p:cNvPicPr>
          <p:nvPr/>
        </p:nvPicPr>
        <p:blipFill>
          <a:blip r:embed="rId2"/>
          <a:srcRect l="1679" t="8577" r="189" b="18523"/>
          <a:stretch/>
        </p:blipFill>
        <p:spPr>
          <a:xfrm>
            <a:off x="209499" y="41064"/>
            <a:ext cx="5695533" cy="2845408"/>
          </a:xfrm>
          <a:prstGeom prst="rect">
            <a:avLst/>
          </a:prstGeom>
        </p:spPr>
      </p:pic>
      <p:pic>
        <p:nvPicPr>
          <p:cNvPr id="5" name="Picture 4" descr="A close up of a white surface&#10;&#10;AI-generated content may be incorrect.">
            <a:extLst>
              <a:ext uri="{FF2B5EF4-FFF2-40B4-BE49-F238E27FC236}">
                <a16:creationId xmlns:a16="http://schemas.microsoft.com/office/drawing/2014/main" id="{11EAA621-EBBC-D926-516F-F20DAD843BA7}"/>
              </a:ext>
            </a:extLst>
          </p:cNvPr>
          <p:cNvPicPr>
            <a:picLocks noChangeAspect="1"/>
          </p:cNvPicPr>
          <p:nvPr/>
        </p:nvPicPr>
        <p:blipFill>
          <a:blip r:embed="rId3"/>
          <a:srcRect l="1245" t="14898" r="-904" b="9029"/>
          <a:stretch/>
        </p:blipFill>
        <p:spPr>
          <a:xfrm rot="10800000">
            <a:off x="200864" y="3067751"/>
            <a:ext cx="5698776" cy="2982762"/>
          </a:xfrm>
          <a:prstGeom prst="rect">
            <a:avLst/>
          </a:prstGeom>
        </p:spPr>
      </p:pic>
      <p:pic>
        <p:nvPicPr>
          <p:cNvPr id="4" name="Picture 3" descr="A close up of a white surface&#10;&#10;AI-generated content may be incorrect.">
            <a:extLst>
              <a:ext uri="{FF2B5EF4-FFF2-40B4-BE49-F238E27FC236}">
                <a16:creationId xmlns:a16="http://schemas.microsoft.com/office/drawing/2014/main" id="{0BC18BA9-CED1-2DF9-841B-65988D1653F2}"/>
              </a:ext>
            </a:extLst>
          </p:cNvPr>
          <p:cNvPicPr>
            <a:picLocks noChangeAspect="1"/>
          </p:cNvPicPr>
          <p:nvPr/>
        </p:nvPicPr>
        <p:blipFill>
          <a:blip r:embed="rId4"/>
          <a:srcRect l="179" t="1895" r="-289" b="25244"/>
          <a:stretch/>
        </p:blipFill>
        <p:spPr>
          <a:xfrm rot="10800000">
            <a:off x="6186849" y="42088"/>
            <a:ext cx="5810327" cy="2843874"/>
          </a:xfrm>
          <a:prstGeom prst="rect">
            <a:avLst/>
          </a:prstGeom>
        </p:spPr>
      </p:pic>
      <p:pic>
        <p:nvPicPr>
          <p:cNvPr id="6" name="Picture 5" descr="A white surface with red and white spots&#10;&#10;AI-generated content may be incorrect.">
            <a:extLst>
              <a:ext uri="{FF2B5EF4-FFF2-40B4-BE49-F238E27FC236}">
                <a16:creationId xmlns:a16="http://schemas.microsoft.com/office/drawing/2014/main" id="{0890040F-F8BE-7CA7-1389-C3DE8EDBA14A}"/>
              </a:ext>
            </a:extLst>
          </p:cNvPr>
          <p:cNvPicPr>
            <a:picLocks noChangeAspect="1"/>
          </p:cNvPicPr>
          <p:nvPr/>
        </p:nvPicPr>
        <p:blipFill>
          <a:blip r:embed="rId5"/>
          <a:srcRect l="-748" t="22118" r="442" b="1136"/>
          <a:stretch/>
        </p:blipFill>
        <p:spPr>
          <a:xfrm rot="10800000">
            <a:off x="6201688" y="3058974"/>
            <a:ext cx="5815746" cy="2992404"/>
          </a:xfrm>
          <a:prstGeom prst="rect">
            <a:avLst/>
          </a:prstGeom>
        </p:spPr>
      </p:pic>
      <p:sp>
        <p:nvSpPr>
          <p:cNvPr id="7" name="TextBox 6">
            <a:extLst>
              <a:ext uri="{FF2B5EF4-FFF2-40B4-BE49-F238E27FC236}">
                <a16:creationId xmlns:a16="http://schemas.microsoft.com/office/drawing/2014/main" id="{29AB5F53-65D4-5FFB-6EBE-F35DE2DB5F34}"/>
              </a:ext>
            </a:extLst>
          </p:cNvPr>
          <p:cNvSpPr txBox="1"/>
          <p:nvPr/>
        </p:nvSpPr>
        <p:spPr>
          <a:xfrm>
            <a:off x="210948" y="5994436"/>
            <a:ext cx="1178853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The high-power shows infiltrating glands lined by cuboidal cells with low N:C ratio, basally located round nucleus with mild pleomorphism(arrow). The cells are diffusely positive for CK7, patchy positive for CK20 and weakly nuclear positive for CDX2. </a:t>
            </a:r>
            <a:endParaRPr lang="en-US" sz="1400" dirty="0"/>
          </a:p>
        </p:txBody>
      </p:sp>
      <p:sp>
        <p:nvSpPr>
          <p:cNvPr id="9" name="TextBox 8">
            <a:extLst>
              <a:ext uri="{FF2B5EF4-FFF2-40B4-BE49-F238E27FC236}">
                <a16:creationId xmlns:a16="http://schemas.microsoft.com/office/drawing/2014/main" id="{F552127A-7883-C9E7-A9F0-E59D0A68746E}"/>
              </a:ext>
            </a:extLst>
          </p:cNvPr>
          <p:cNvSpPr txBox="1"/>
          <p:nvPr/>
        </p:nvSpPr>
        <p:spPr>
          <a:xfrm>
            <a:off x="4912559" y="5627713"/>
            <a:ext cx="92034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t>CK-20,4x</a:t>
            </a:r>
          </a:p>
        </p:txBody>
      </p:sp>
      <p:sp>
        <p:nvSpPr>
          <p:cNvPr id="10" name="TextBox 9">
            <a:extLst>
              <a:ext uri="{FF2B5EF4-FFF2-40B4-BE49-F238E27FC236}">
                <a16:creationId xmlns:a16="http://schemas.microsoft.com/office/drawing/2014/main" id="{B72D1B83-1BA0-2230-56FD-2F0B185120EF}"/>
              </a:ext>
            </a:extLst>
          </p:cNvPr>
          <p:cNvSpPr txBox="1"/>
          <p:nvPr/>
        </p:nvSpPr>
        <p:spPr>
          <a:xfrm>
            <a:off x="11002878" y="5629365"/>
            <a:ext cx="922974"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CDX2,4x</a:t>
            </a:r>
          </a:p>
        </p:txBody>
      </p:sp>
      <p:sp>
        <p:nvSpPr>
          <p:cNvPr id="11" name="TextBox 10">
            <a:extLst>
              <a:ext uri="{FF2B5EF4-FFF2-40B4-BE49-F238E27FC236}">
                <a16:creationId xmlns:a16="http://schemas.microsoft.com/office/drawing/2014/main" id="{5C9D10F6-D075-AC79-03D4-3817B9A43D74}"/>
              </a:ext>
            </a:extLst>
          </p:cNvPr>
          <p:cNvSpPr txBox="1"/>
          <p:nvPr/>
        </p:nvSpPr>
        <p:spPr>
          <a:xfrm>
            <a:off x="4983029" y="2554544"/>
            <a:ext cx="845864"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H&amp;E,10x</a:t>
            </a:r>
          </a:p>
        </p:txBody>
      </p:sp>
      <p:sp>
        <p:nvSpPr>
          <p:cNvPr id="12" name="TextBox 11">
            <a:extLst>
              <a:ext uri="{FF2B5EF4-FFF2-40B4-BE49-F238E27FC236}">
                <a16:creationId xmlns:a16="http://schemas.microsoft.com/office/drawing/2014/main" id="{2981805B-6612-B8FE-5E73-46C539013181}"/>
              </a:ext>
            </a:extLst>
          </p:cNvPr>
          <p:cNvSpPr txBox="1"/>
          <p:nvPr/>
        </p:nvSpPr>
        <p:spPr>
          <a:xfrm>
            <a:off x="11076215" y="2524681"/>
            <a:ext cx="849696"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CK-7​,4x</a:t>
            </a:r>
          </a:p>
        </p:txBody>
      </p:sp>
      <p:sp>
        <p:nvSpPr>
          <p:cNvPr id="3" name="Arrow: Right 2">
            <a:extLst>
              <a:ext uri="{FF2B5EF4-FFF2-40B4-BE49-F238E27FC236}">
                <a16:creationId xmlns:a16="http://schemas.microsoft.com/office/drawing/2014/main" id="{27886AC3-5D8D-CCBE-BFAC-D8C40B0FEC88}"/>
              </a:ext>
            </a:extLst>
          </p:cNvPr>
          <p:cNvSpPr/>
          <p:nvPr/>
        </p:nvSpPr>
        <p:spPr>
          <a:xfrm>
            <a:off x="1367646" y="1508369"/>
            <a:ext cx="234129" cy="50470"/>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E88E9821-D4FD-C89F-5040-4CB2EF7629CE}"/>
              </a:ext>
            </a:extLst>
          </p:cNvPr>
          <p:cNvSpPr/>
          <p:nvPr/>
        </p:nvSpPr>
        <p:spPr>
          <a:xfrm>
            <a:off x="2457483" y="2677950"/>
            <a:ext cx="234129" cy="50470"/>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59BB93CB-D3B1-C0A4-C6C9-39A412D530B6}"/>
              </a:ext>
            </a:extLst>
          </p:cNvPr>
          <p:cNvSpPr/>
          <p:nvPr/>
        </p:nvSpPr>
        <p:spPr>
          <a:xfrm>
            <a:off x="2457482" y="764089"/>
            <a:ext cx="234129" cy="50470"/>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9646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9EDCF-8211-0069-6DC3-6C5C0B959C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4F93FE-63A0-0045-27ED-9B084DEC7A32}"/>
              </a:ext>
            </a:extLst>
          </p:cNvPr>
          <p:cNvSpPr>
            <a:spLocks noGrp="1"/>
          </p:cNvSpPr>
          <p:nvPr>
            <p:ph type="title"/>
          </p:nvPr>
        </p:nvSpPr>
        <p:spPr>
          <a:xfrm>
            <a:off x="838200" y="86842"/>
            <a:ext cx="10515600" cy="1325563"/>
          </a:xfrm>
        </p:spPr>
        <p:txBody>
          <a:bodyPr/>
          <a:lstStyle/>
          <a:p>
            <a:pPr algn="ctr"/>
            <a:r>
              <a:rPr lang="en-US" dirty="0">
                <a:latin typeface="Aptos"/>
                <a:cs typeface="Arial"/>
              </a:rPr>
              <a:t>Clinical Course </a:t>
            </a:r>
            <a:endParaRPr lang="en-US">
              <a:latin typeface="Aptos"/>
              <a:cs typeface="Arial"/>
            </a:endParaRPr>
          </a:p>
        </p:txBody>
      </p:sp>
      <p:sp>
        <p:nvSpPr>
          <p:cNvPr id="3" name="Content Placeholder 2">
            <a:extLst>
              <a:ext uri="{FF2B5EF4-FFF2-40B4-BE49-F238E27FC236}">
                <a16:creationId xmlns:a16="http://schemas.microsoft.com/office/drawing/2014/main" id="{1D20570D-DC6C-AAA2-EDB2-40BFC058C392}"/>
              </a:ext>
            </a:extLst>
          </p:cNvPr>
          <p:cNvSpPr>
            <a:spLocks noGrp="1"/>
          </p:cNvSpPr>
          <p:nvPr>
            <p:ph idx="1"/>
          </p:nvPr>
        </p:nvSpPr>
        <p:spPr>
          <a:xfrm>
            <a:off x="365159" y="1341768"/>
            <a:ext cx="5394756" cy="5087507"/>
          </a:xfrm>
        </p:spPr>
        <p:txBody>
          <a:bodyPr vert="horz" lIns="91440" tIns="45720" rIns="91440" bIns="45720" rtlCol="0" anchor="t">
            <a:noAutofit/>
          </a:bodyPr>
          <a:lstStyle/>
          <a:p>
            <a:r>
              <a:rPr lang="en-US" sz="2000" dirty="0">
                <a:latin typeface="Aptos"/>
                <a:cs typeface="Times New Roman"/>
              </a:rPr>
              <a:t>The patient was planned for exploratory laparoscopy. </a:t>
            </a:r>
            <a:endParaRPr lang="en-US" sz="2000" dirty="0">
              <a:latin typeface="Aptos"/>
            </a:endParaRPr>
          </a:p>
          <a:p>
            <a:r>
              <a:rPr lang="en-US" sz="2000" dirty="0">
                <a:latin typeface="Aptos"/>
                <a:ea typeface="+mn-lt"/>
                <a:cs typeface="Times New Roman"/>
              </a:rPr>
              <a:t>Exploratory laparoscopy revealed firm mass in recto-sigmoid colon adherent to pelvis, diffuse peritoneal studding, and innumerable nodules on small bowel and mesentery. </a:t>
            </a:r>
          </a:p>
          <a:p>
            <a:r>
              <a:rPr lang="en-US" sz="2000" dirty="0">
                <a:latin typeface="Aptos"/>
                <a:ea typeface="+mn-lt"/>
                <a:cs typeface="Times New Roman"/>
              </a:rPr>
              <a:t>Also palpated nodules along right lobe of liver as well as firm mass at porta hepatis were identified.</a:t>
            </a:r>
            <a:endParaRPr lang="en-US" dirty="0"/>
          </a:p>
          <a:p>
            <a:r>
              <a:rPr lang="en-US" sz="2000" dirty="0">
                <a:latin typeface="Aptos"/>
                <a:ea typeface="+mn-lt"/>
                <a:cs typeface="Times New Roman"/>
              </a:rPr>
              <a:t>Intraoperative frozen section of the peritoneal lesion was positive for malignancy. Decision was made to abort resection or diversion.</a:t>
            </a:r>
          </a:p>
          <a:p>
            <a:r>
              <a:rPr lang="en-US" sz="2000" dirty="0">
                <a:latin typeface="Aptos"/>
                <a:ea typeface="+mn-lt"/>
                <a:cs typeface="Times New Roman"/>
              </a:rPr>
              <a:t>Permanent section of this peritoneal lesion was examined. </a:t>
            </a:r>
          </a:p>
          <a:p>
            <a:endParaRPr lang="en-US" sz="2000">
              <a:latin typeface="Aptos"/>
              <a:ea typeface="+mn-lt"/>
              <a:cs typeface="Times New Roman"/>
            </a:endParaRPr>
          </a:p>
          <a:p>
            <a:pPr marL="0" indent="0">
              <a:buNone/>
            </a:pPr>
            <a:endParaRPr lang="en-US" sz="2000" dirty="0">
              <a:latin typeface="Aptos" panose="020B0004020202020204"/>
              <a:cs typeface="Times New Roman"/>
            </a:endParaRPr>
          </a:p>
          <a:p>
            <a:pPr marL="0" indent="0">
              <a:buNone/>
            </a:pPr>
            <a:endParaRPr lang="en-US" sz="2000" dirty="0">
              <a:latin typeface="Aptos" panose="020B0004020202020204"/>
              <a:cs typeface="Times New Roman"/>
            </a:endParaRPr>
          </a:p>
          <a:p>
            <a:endParaRPr lang="en-US" sz="2000" dirty="0">
              <a:latin typeface="Aptos" panose="020B0004020202020204"/>
              <a:cs typeface="Times New Roman"/>
            </a:endParaRPr>
          </a:p>
          <a:p>
            <a:endParaRPr lang="en-US" sz="2000" dirty="0">
              <a:latin typeface="Aptos" panose="020B0004020202020204"/>
              <a:cs typeface="Times New Roman"/>
            </a:endParaRPr>
          </a:p>
          <a:p>
            <a:endParaRPr lang="en-US" sz="2000" dirty="0">
              <a:latin typeface="Aptos" panose="020B0004020202020204"/>
              <a:cs typeface="Times New Roman"/>
            </a:endParaRPr>
          </a:p>
          <a:p>
            <a:endParaRPr lang="en-US" sz="2000" dirty="0">
              <a:latin typeface="Aptos" panose="020B0004020202020204"/>
              <a:cs typeface="Times New Roman"/>
            </a:endParaRPr>
          </a:p>
          <a:p>
            <a:pPr>
              <a:buNone/>
            </a:pPr>
            <a:endParaRPr lang="en-US" sz="2000" dirty="0">
              <a:latin typeface="Aptos" panose="020B0004020202020204"/>
              <a:cs typeface="Times New Roman"/>
            </a:endParaRPr>
          </a:p>
          <a:p>
            <a:pPr>
              <a:buNone/>
            </a:pPr>
            <a:endParaRPr lang="en-US" sz="2000" dirty="0">
              <a:latin typeface="Aptos" panose="020B0004020202020204"/>
              <a:cs typeface="Times New Roman"/>
            </a:endParaRPr>
          </a:p>
          <a:p>
            <a:pPr marL="0" indent="0">
              <a:buNone/>
            </a:pPr>
            <a:endParaRPr lang="en-US" sz="2000" dirty="0">
              <a:latin typeface="Aptos" panose="020B0004020202020204"/>
              <a:cs typeface="Times New Roman"/>
            </a:endParaRPr>
          </a:p>
        </p:txBody>
      </p:sp>
      <p:pic>
        <p:nvPicPr>
          <p:cNvPr id="5" name="Picture 4" descr="A pink and purple cells&#10;&#10;AI-generated content may be incorrect.">
            <a:extLst>
              <a:ext uri="{FF2B5EF4-FFF2-40B4-BE49-F238E27FC236}">
                <a16:creationId xmlns:a16="http://schemas.microsoft.com/office/drawing/2014/main" id="{0E74CD97-7D4D-C306-7FE8-7CC8E335D411}"/>
              </a:ext>
            </a:extLst>
          </p:cNvPr>
          <p:cNvPicPr>
            <a:picLocks noChangeAspect="1"/>
          </p:cNvPicPr>
          <p:nvPr/>
        </p:nvPicPr>
        <p:blipFill>
          <a:blip r:embed="rId2"/>
          <a:stretch>
            <a:fillRect/>
          </a:stretch>
        </p:blipFill>
        <p:spPr>
          <a:xfrm>
            <a:off x="5854269" y="1405754"/>
            <a:ext cx="6274760" cy="4172343"/>
          </a:xfrm>
          <a:prstGeom prst="rect">
            <a:avLst/>
          </a:prstGeom>
        </p:spPr>
      </p:pic>
      <p:sp>
        <p:nvSpPr>
          <p:cNvPr id="7" name="TextBox 2">
            <a:extLst>
              <a:ext uri="{FF2B5EF4-FFF2-40B4-BE49-F238E27FC236}">
                <a16:creationId xmlns:a16="http://schemas.microsoft.com/office/drawing/2014/main" id="{0A4F5747-0026-9F9B-F240-71A212DF2DDD}"/>
              </a:ext>
            </a:extLst>
          </p:cNvPr>
          <p:cNvSpPr txBox="1"/>
          <p:nvPr/>
        </p:nvSpPr>
        <p:spPr>
          <a:xfrm>
            <a:off x="11295605" y="5237730"/>
            <a:ext cx="838200" cy="276999"/>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t>H&amp;E,10x</a:t>
            </a:r>
          </a:p>
        </p:txBody>
      </p:sp>
    </p:spTree>
    <p:extLst>
      <p:ext uri="{BB962C8B-B14F-4D97-AF65-F5344CB8AC3E}">
        <p14:creationId xmlns:p14="http://schemas.microsoft.com/office/powerpoint/2010/main" val="2832071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E17A13-100B-C279-DED7-75E9CA70D76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 contrast="8000"/>
                    </a14:imgEffect>
                  </a14:imgLayer>
                </a14:imgProps>
              </a:ext>
            </a:extLst>
          </a:blip>
          <a:stretch>
            <a:fillRect/>
          </a:stretch>
        </p:blipFill>
        <p:spPr>
          <a:xfrm>
            <a:off x="1542875" y="3166287"/>
            <a:ext cx="4487816" cy="2916250"/>
          </a:xfrm>
          <a:prstGeom prst="rect">
            <a:avLst/>
          </a:prstGeom>
        </p:spPr>
      </p:pic>
      <p:pic>
        <p:nvPicPr>
          <p:cNvPr id="6" name="Picture 5" descr="A close up of a microscope&#10;&#10;AI-generated content may be incorrect.">
            <a:extLst>
              <a:ext uri="{FF2B5EF4-FFF2-40B4-BE49-F238E27FC236}">
                <a16:creationId xmlns:a16="http://schemas.microsoft.com/office/drawing/2014/main" id="{8BB2368E-8936-7B59-D3DD-8F3CD016C42B}"/>
              </a:ext>
            </a:extLst>
          </p:cNvPr>
          <p:cNvPicPr>
            <a:picLocks noChangeAspect="1"/>
          </p:cNvPicPr>
          <p:nvPr/>
        </p:nvPicPr>
        <p:blipFill>
          <a:blip r:embed="rId4"/>
          <a:stretch>
            <a:fillRect/>
          </a:stretch>
        </p:blipFill>
        <p:spPr>
          <a:xfrm>
            <a:off x="6173392" y="71062"/>
            <a:ext cx="4353148" cy="3006814"/>
          </a:xfrm>
          <a:prstGeom prst="rect">
            <a:avLst/>
          </a:prstGeom>
        </p:spPr>
      </p:pic>
      <p:pic>
        <p:nvPicPr>
          <p:cNvPr id="4" name="Picture 3" descr="A close up of a pink and purple cell&#10;&#10;AI-generated content may be incorrect.">
            <a:extLst>
              <a:ext uri="{FF2B5EF4-FFF2-40B4-BE49-F238E27FC236}">
                <a16:creationId xmlns:a16="http://schemas.microsoft.com/office/drawing/2014/main" id="{FA3A6831-C4CD-50C8-F023-B66C508109C8}"/>
              </a:ext>
            </a:extLst>
          </p:cNvPr>
          <p:cNvPicPr>
            <a:picLocks noChangeAspect="1"/>
          </p:cNvPicPr>
          <p:nvPr/>
        </p:nvPicPr>
        <p:blipFill>
          <a:blip r:embed="rId5"/>
          <a:stretch>
            <a:fillRect/>
          </a:stretch>
        </p:blipFill>
        <p:spPr>
          <a:xfrm>
            <a:off x="1539698" y="68600"/>
            <a:ext cx="4479826" cy="3005604"/>
          </a:xfrm>
          <a:prstGeom prst="rect">
            <a:avLst/>
          </a:prstGeom>
        </p:spPr>
      </p:pic>
      <p:pic>
        <p:nvPicPr>
          <p:cNvPr id="10" name="Picture 9" descr="A close up of a cell&#10;&#10;AI-generated content may be incorrect.">
            <a:extLst>
              <a:ext uri="{FF2B5EF4-FFF2-40B4-BE49-F238E27FC236}">
                <a16:creationId xmlns:a16="http://schemas.microsoft.com/office/drawing/2014/main" id="{EFB05270-AA21-191F-3C25-CA3973F88C4C}"/>
              </a:ext>
            </a:extLst>
          </p:cNvPr>
          <p:cNvPicPr>
            <a:picLocks noChangeAspect="1"/>
          </p:cNvPicPr>
          <p:nvPr/>
        </p:nvPicPr>
        <p:blipFill>
          <a:blip r:embed="rId6"/>
          <a:stretch>
            <a:fillRect/>
          </a:stretch>
        </p:blipFill>
        <p:spPr>
          <a:xfrm>
            <a:off x="6175853" y="3165061"/>
            <a:ext cx="4353148" cy="2909350"/>
          </a:xfrm>
          <a:prstGeom prst="rect">
            <a:avLst/>
          </a:prstGeom>
        </p:spPr>
      </p:pic>
      <p:sp>
        <p:nvSpPr>
          <p:cNvPr id="5" name="TextBox 4">
            <a:extLst>
              <a:ext uri="{FF2B5EF4-FFF2-40B4-BE49-F238E27FC236}">
                <a16:creationId xmlns:a16="http://schemas.microsoft.com/office/drawing/2014/main" id="{ED034BC1-1FBF-58FA-31E2-B6E791F47C48}"/>
              </a:ext>
            </a:extLst>
          </p:cNvPr>
          <p:cNvSpPr txBox="1"/>
          <p:nvPr/>
        </p:nvSpPr>
        <p:spPr>
          <a:xfrm flipH="1">
            <a:off x="5181124" y="2728072"/>
            <a:ext cx="759316"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t>H&amp;E,40x​</a:t>
            </a:r>
            <a:endParaRPr lang="en-US" dirty="0"/>
          </a:p>
        </p:txBody>
      </p:sp>
      <p:sp>
        <p:nvSpPr>
          <p:cNvPr id="7" name="TextBox 6">
            <a:extLst>
              <a:ext uri="{FF2B5EF4-FFF2-40B4-BE49-F238E27FC236}">
                <a16:creationId xmlns:a16="http://schemas.microsoft.com/office/drawing/2014/main" id="{A566F823-374C-1C0D-B671-5C223F9F169E}"/>
              </a:ext>
            </a:extLst>
          </p:cNvPr>
          <p:cNvSpPr txBox="1"/>
          <p:nvPr/>
        </p:nvSpPr>
        <p:spPr>
          <a:xfrm>
            <a:off x="5021288" y="5693233"/>
            <a:ext cx="914352"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t>CK-20,10x</a:t>
            </a:r>
          </a:p>
        </p:txBody>
      </p:sp>
      <p:sp>
        <p:nvSpPr>
          <p:cNvPr id="9" name="TextBox 8">
            <a:extLst>
              <a:ext uri="{FF2B5EF4-FFF2-40B4-BE49-F238E27FC236}">
                <a16:creationId xmlns:a16="http://schemas.microsoft.com/office/drawing/2014/main" id="{849A4006-7A2D-B2FD-1695-63DBFE1E8D6F}"/>
              </a:ext>
            </a:extLst>
          </p:cNvPr>
          <p:cNvSpPr txBox="1"/>
          <p:nvPr/>
        </p:nvSpPr>
        <p:spPr>
          <a:xfrm>
            <a:off x="9663271" y="2732473"/>
            <a:ext cx="777135"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t>CK-7,10x​</a:t>
            </a:r>
            <a:endParaRPr lang="en-US" dirty="0"/>
          </a:p>
        </p:txBody>
      </p:sp>
      <p:sp>
        <p:nvSpPr>
          <p:cNvPr id="11" name="TextBox 10">
            <a:extLst>
              <a:ext uri="{FF2B5EF4-FFF2-40B4-BE49-F238E27FC236}">
                <a16:creationId xmlns:a16="http://schemas.microsoft.com/office/drawing/2014/main" id="{3CADBD49-8DDE-5402-7105-50D2E731BCA4}"/>
              </a:ext>
            </a:extLst>
          </p:cNvPr>
          <p:cNvSpPr txBox="1"/>
          <p:nvPr/>
        </p:nvSpPr>
        <p:spPr>
          <a:xfrm>
            <a:off x="9561735" y="5696657"/>
            <a:ext cx="862866"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t>CDX2,10x</a:t>
            </a:r>
          </a:p>
        </p:txBody>
      </p:sp>
      <p:sp>
        <p:nvSpPr>
          <p:cNvPr id="12" name="TextBox 11">
            <a:extLst>
              <a:ext uri="{FF2B5EF4-FFF2-40B4-BE49-F238E27FC236}">
                <a16:creationId xmlns:a16="http://schemas.microsoft.com/office/drawing/2014/main" id="{4DC59960-1022-4AA0-7525-C793B4172D99}"/>
              </a:ext>
            </a:extLst>
          </p:cNvPr>
          <p:cNvSpPr txBox="1"/>
          <p:nvPr/>
        </p:nvSpPr>
        <p:spPr>
          <a:xfrm>
            <a:off x="926561" y="6148720"/>
            <a:ext cx="1035290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t>The biopsy shows a moderately differentiated adenocarcinoma which is diffusely positive for CK-7, patchy positive for CK-20, and weak positive for CDX2.</a:t>
            </a:r>
          </a:p>
        </p:txBody>
      </p:sp>
    </p:spTree>
    <p:extLst>
      <p:ext uri="{BB962C8B-B14F-4D97-AF65-F5344CB8AC3E}">
        <p14:creationId xmlns:p14="http://schemas.microsoft.com/office/powerpoint/2010/main" val="3795469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 x-ray of a chest&#10;&#10;AI-generated content may be incorrect.">
            <a:extLst>
              <a:ext uri="{FF2B5EF4-FFF2-40B4-BE49-F238E27FC236}">
                <a16:creationId xmlns:a16="http://schemas.microsoft.com/office/drawing/2014/main" id="{8E3342D8-AB89-DECB-44AC-9FAC51C06115}"/>
              </a:ext>
            </a:extLst>
          </p:cNvPr>
          <p:cNvPicPr>
            <a:picLocks noChangeAspect="1"/>
          </p:cNvPicPr>
          <p:nvPr/>
        </p:nvPicPr>
        <p:blipFill>
          <a:blip r:embed="rId2"/>
          <a:srcRect l="30093" r="18293" b="-1"/>
          <a:stretch/>
        </p:blipFill>
        <p:spPr>
          <a:xfrm>
            <a:off x="7009276" y="741390"/>
            <a:ext cx="4791624" cy="5384528"/>
          </a:xfrm>
          <a:prstGeom prst="rect">
            <a:avLst/>
          </a:prstGeom>
        </p:spPr>
      </p:pic>
      <p:sp>
        <p:nvSpPr>
          <p:cNvPr id="5" name="TextBox 4">
            <a:extLst>
              <a:ext uri="{FF2B5EF4-FFF2-40B4-BE49-F238E27FC236}">
                <a16:creationId xmlns:a16="http://schemas.microsoft.com/office/drawing/2014/main" id="{F6EBC83B-1703-E831-815C-52B999EB74A7}"/>
              </a:ext>
            </a:extLst>
          </p:cNvPr>
          <p:cNvSpPr txBox="1"/>
          <p:nvPr/>
        </p:nvSpPr>
        <p:spPr>
          <a:xfrm>
            <a:off x="497959" y="2615610"/>
            <a:ext cx="533045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000" dirty="0">
                <a:cs typeface="Arial"/>
              </a:rPr>
              <a:t>CT chest showed a 2x 2 cm mass along the common bile duct with moderate intrahepatic duct dilation. </a:t>
            </a:r>
            <a:endParaRPr lang="en-US"/>
          </a:p>
          <a:p>
            <a:endParaRPr lang="en-US" sz="2000" dirty="0">
              <a:cs typeface="Arial"/>
            </a:endParaRPr>
          </a:p>
          <a:p>
            <a:pPr marL="228600" indent="-228600">
              <a:buFont typeface=""/>
              <a:buChar char="•"/>
            </a:pPr>
            <a:r>
              <a:rPr lang="en-US" sz="2000" dirty="0">
                <a:cs typeface="Arial"/>
              </a:rPr>
              <a:t>The </a:t>
            </a:r>
            <a:r>
              <a:rPr lang="en-US" sz="2000" dirty="0" err="1">
                <a:cs typeface="Arial"/>
              </a:rPr>
              <a:t>leftportal</a:t>
            </a:r>
            <a:r>
              <a:rPr lang="en-US" sz="2000" dirty="0">
                <a:cs typeface="Arial"/>
              </a:rPr>
              <a:t> vein was either occluded or infiltrated by a mass (see imaging)​</a:t>
            </a:r>
            <a:endParaRPr lang="en-US"/>
          </a:p>
        </p:txBody>
      </p:sp>
      <p:sp>
        <p:nvSpPr>
          <p:cNvPr id="6" name="TextBox 5">
            <a:extLst>
              <a:ext uri="{FF2B5EF4-FFF2-40B4-BE49-F238E27FC236}">
                <a16:creationId xmlns:a16="http://schemas.microsoft.com/office/drawing/2014/main" id="{B68C615B-F33D-B4CC-A77D-A0D50A0BE13E}"/>
              </a:ext>
            </a:extLst>
          </p:cNvPr>
          <p:cNvSpPr txBox="1"/>
          <p:nvPr/>
        </p:nvSpPr>
        <p:spPr>
          <a:xfrm>
            <a:off x="861237" y="737191"/>
            <a:ext cx="533045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cs typeface="Segoe UI"/>
              </a:rPr>
              <a:t>Chest CT revealed a mass along the CBD</a:t>
            </a:r>
            <a:r>
              <a:rPr lang="en-US" sz="3200" dirty="0"/>
              <a:t>​</a:t>
            </a:r>
            <a:endParaRPr lang="en-US" dirty="0"/>
          </a:p>
        </p:txBody>
      </p:sp>
    </p:spTree>
    <p:extLst>
      <p:ext uri="{BB962C8B-B14F-4D97-AF65-F5344CB8AC3E}">
        <p14:creationId xmlns:p14="http://schemas.microsoft.com/office/powerpoint/2010/main" val="3033875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lose up of a cell&#10;&#10;AI-generated content may be incorrect.">
            <a:extLst>
              <a:ext uri="{FF2B5EF4-FFF2-40B4-BE49-F238E27FC236}">
                <a16:creationId xmlns:a16="http://schemas.microsoft.com/office/drawing/2014/main" id="{B4EE6932-49A0-9DE9-E082-E7AE289E6642}"/>
              </a:ext>
            </a:extLst>
          </p:cNvPr>
          <p:cNvPicPr>
            <a:picLocks noChangeAspect="1"/>
          </p:cNvPicPr>
          <p:nvPr/>
        </p:nvPicPr>
        <p:blipFill>
          <a:blip r:embed="rId2"/>
          <a:srcRect l="16520" r="17108" b="1"/>
          <a:stretch/>
        </p:blipFill>
        <p:spPr>
          <a:xfrm>
            <a:off x="321731" y="557189"/>
            <a:ext cx="5668684" cy="5743618"/>
          </a:xfrm>
          <a:prstGeom prst="rect">
            <a:avLst/>
          </a:prstGeom>
        </p:spPr>
      </p:pic>
      <p:pic>
        <p:nvPicPr>
          <p:cNvPr id="3" name="Picture 2" descr="A blue and white cell&#10;&#10;AI-generated content may be incorrect.">
            <a:extLst>
              <a:ext uri="{FF2B5EF4-FFF2-40B4-BE49-F238E27FC236}">
                <a16:creationId xmlns:a16="http://schemas.microsoft.com/office/drawing/2014/main" id="{53E6018B-B823-A372-8345-DCC098F7494C}"/>
              </a:ext>
            </a:extLst>
          </p:cNvPr>
          <p:cNvPicPr>
            <a:picLocks noChangeAspect="1"/>
          </p:cNvPicPr>
          <p:nvPr/>
        </p:nvPicPr>
        <p:blipFill>
          <a:blip r:embed="rId3"/>
          <a:srcRect l="16777" r="16778" b="1"/>
          <a:stretch/>
        </p:blipFill>
        <p:spPr>
          <a:xfrm>
            <a:off x="6195375" y="557189"/>
            <a:ext cx="5674893" cy="5743618"/>
          </a:xfrm>
          <a:prstGeom prst="rect">
            <a:avLst/>
          </a:prstGeom>
        </p:spPr>
      </p:pic>
      <p:sp>
        <p:nvSpPr>
          <p:cNvPr id="6" name="TextBox 5">
            <a:extLst>
              <a:ext uri="{FF2B5EF4-FFF2-40B4-BE49-F238E27FC236}">
                <a16:creationId xmlns:a16="http://schemas.microsoft.com/office/drawing/2014/main" id="{870E6DBC-08ED-E996-5E84-37DFD4EA98F7}"/>
              </a:ext>
            </a:extLst>
          </p:cNvPr>
          <p:cNvSpPr txBox="1"/>
          <p:nvPr/>
        </p:nvSpPr>
        <p:spPr>
          <a:xfrm>
            <a:off x="4548582" y="5900120"/>
            <a:ext cx="1374132"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MUC-1, 10x</a:t>
            </a:r>
          </a:p>
        </p:txBody>
      </p:sp>
      <p:sp>
        <p:nvSpPr>
          <p:cNvPr id="7" name="TextBox 6">
            <a:extLst>
              <a:ext uri="{FF2B5EF4-FFF2-40B4-BE49-F238E27FC236}">
                <a16:creationId xmlns:a16="http://schemas.microsoft.com/office/drawing/2014/main" id="{FE1CDB7E-1E8C-2028-AE8B-E3D948EC07A7}"/>
              </a:ext>
            </a:extLst>
          </p:cNvPr>
          <p:cNvSpPr txBox="1"/>
          <p:nvPr/>
        </p:nvSpPr>
        <p:spPr>
          <a:xfrm>
            <a:off x="10492323" y="5902842"/>
            <a:ext cx="1298945"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MUC-2, 10x​</a:t>
            </a:r>
          </a:p>
        </p:txBody>
      </p:sp>
      <p:sp>
        <p:nvSpPr>
          <p:cNvPr id="8" name="TextBox 7">
            <a:extLst>
              <a:ext uri="{FF2B5EF4-FFF2-40B4-BE49-F238E27FC236}">
                <a16:creationId xmlns:a16="http://schemas.microsoft.com/office/drawing/2014/main" id="{46E3D30F-6846-1EB0-64B4-95AC9387EDFF}"/>
              </a:ext>
            </a:extLst>
          </p:cNvPr>
          <p:cNvSpPr txBox="1"/>
          <p:nvPr/>
        </p:nvSpPr>
        <p:spPr>
          <a:xfrm>
            <a:off x="1961445" y="6457595"/>
            <a:ext cx="853027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t>Tumor cells are diffusely positive for MUC-1 and negative for MUC-2.</a:t>
            </a:r>
          </a:p>
        </p:txBody>
      </p:sp>
    </p:spTree>
    <p:extLst>
      <p:ext uri="{BB962C8B-B14F-4D97-AF65-F5344CB8AC3E}">
        <p14:creationId xmlns:p14="http://schemas.microsoft.com/office/powerpoint/2010/main" val="30344247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8</Slides>
  <Notes>0</Notes>
  <HiddenSlides>0</HiddenSlide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Case of the month  April 2025</vt:lpstr>
      <vt:lpstr>PowerPoint Presentation</vt:lpstr>
      <vt:lpstr>PowerPoint Presentation</vt:lpstr>
      <vt:lpstr>PowerPoint Presentation</vt:lpstr>
      <vt:lpstr>Clinical Course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842</cp:revision>
  <dcterms:created xsi:type="dcterms:W3CDTF">2025-04-17T01:13:18Z</dcterms:created>
  <dcterms:modified xsi:type="dcterms:W3CDTF">2025-04-24T23:26:33Z</dcterms:modified>
</cp:coreProperties>
</file>