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8"/>
  </p:notes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embeddedFontLst>
    <p:embeddedFont>
      <p:font typeface="Caladea" panose="020B0604020202020204" charset="0"/>
      <p:regular r:id="rId19"/>
      <p:bold r:id="rId20"/>
      <p:italic r:id="rId21"/>
      <p:boldItalic r:id="rId22"/>
    </p:embeddedFont>
    <p:embeddedFont>
      <p:font typeface="Inter" panose="020B0604020202020204" charset="0"/>
      <p:regular r:id="rId23"/>
      <p:bold r:id="rId24"/>
    </p:embeddedFont>
    <p:embeddedFont>
      <p:font typeface="Raleway"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268114-2DB4-358E-E6AB-6E0077EC11C9}" v="18" dt="2025-09-24T16:35:10.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mere, Kathryn Jordan" userId="S::kemere@bcm.edu::12130c81-7ee6-4695-bfae-498d92b870cf" providerId="AD" clId="Web-{75268114-2DB4-358E-E6AB-6E0077EC11C9}"/>
    <pc:docChg chg="addSld modSld">
      <pc:chgData name="Kemere, Kathryn Jordan" userId="S::kemere@bcm.edu::12130c81-7ee6-4695-bfae-498d92b870cf" providerId="AD" clId="Web-{75268114-2DB4-358E-E6AB-6E0077EC11C9}" dt="2025-09-24T16:35:10.557" v="15" actId="1076"/>
      <pc:docMkLst>
        <pc:docMk/>
      </pc:docMkLst>
      <pc:sldChg chg="addSp delSp modSp new">
        <pc:chgData name="Kemere, Kathryn Jordan" userId="S::kemere@bcm.edu::12130c81-7ee6-4695-bfae-498d92b870cf" providerId="AD" clId="Web-{75268114-2DB4-358E-E6AB-6E0077EC11C9}" dt="2025-09-24T16:35:10.557" v="15" actId="1076"/>
        <pc:sldMkLst>
          <pc:docMk/>
          <pc:sldMk cId="3472343556" sldId="271"/>
        </pc:sldMkLst>
        <pc:spChg chg="mod">
          <ac:chgData name="Kemere, Kathryn Jordan" userId="S::kemere@bcm.edu::12130c81-7ee6-4695-bfae-498d92b870cf" providerId="AD" clId="Web-{75268114-2DB4-358E-E6AB-6E0077EC11C9}" dt="2025-09-24T16:35:05.292" v="14" actId="1076"/>
          <ac:spMkLst>
            <pc:docMk/>
            <pc:sldMk cId="3472343556" sldId="271"/>
            <ac:spMk id="2" creationId="{4CA218DA-1A51-601C-C733-7CB8E1E9497B}"/>
          </ac:spMkLst>
        </pc:spChg>
        <pc:spChg chg="mod">
          <ac:chgData name="Kemere, Kathryn Jordan" userId="S::kemere@bcm.edu::12130c81-7ee6-4695-bfae-498d92b870cf" providerId="AD" clId="Web-{75268114-2DB4-358E-E6AB-6E0077EC11C9}" dt="2025-09-24T16:35:10.557" v="15" actId="1076"/>
          <ac:spMkLst>
            <pc:docMk/>
            <pc:sldMk cId="3472343556" sldId="271"/>
            <ac:spMk id="3" creationId="{6449795A-B7F7-1665-C6BE-786AF5A5DF53}"/>
          </ac:spMkLst>
        </pc:spChg>
        <pc:spChg chg="add del mod">
          <ac:chgData name="Kemere, Kathryn Jordan" userId="S::kemere@bcm.edu::12130c81-7ee6-4695-bfae-498d92b870cf" providerId="AD" clId="Web-{75268114-2DB4-358E-E6AB-6E0077EC11C9}" dt="2025-09-24T16:34:45.291" v="12"/>
          <ac:spMkLst>
            <pc:docMk/>
            <pc:sldMk cId="3472343556" sldId="271"/>
            <ac:spMk id="4" creationId="{3F9CBD67-98F6-19A9-824D-79B7130F32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f5a57be6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f5a57be6f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9f82660bd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key is to stay active and allow for recreational activities with people you can be friends with. </a:t>
            </a:r>
            <a:endParaRPr/>
          </a:p>
          <a:p>
            <a:pPr marL="0" lvl="0" indent="0" algn="l" rtl="0">
              <a:spcBef>
                <a:spcPts val="0"/>
              </a:spcBef>
              <a:spcAft>
                <a:spcPts val="0"/>
              </a:spcAft>
              <a:buNone/>
            </a:pPr>
            <a:r>
              <a:rPr lang="en"/>
              <a:t>Friends are important! </a:t>
            </a:r>
            <a:endParaRPr/>
          </a:p>
        </p:txBody>
      </p:sp>
      <p:sp>
        <p:nvSpPr>
          <p:cNvPr id="178" name="Google Shape;178;g29f82660bd8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02401a9f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ways to spend money - debit or credit card? </a:t>
            </a:r>
            <a:endParaRPr/>
          </a:p>
          <a:p>
            <a:pPr marL="0" lvl="0" indent="0" algn="l" rtl="0">
              <a:spcBef>
                <a:spcPts val="0"/>
              </a:spcBef>
              <a:spcAft>
                <a:spcPts val="0"/>
              </a:spcAft>
              <a:buNone/>
            </a:pPr>
            <a:r>
              <a:rPr lang="en"/>
              <a:t>Can someone (like mom) help her balance finances at the end of the weeks or the end of the month?  </a:t>
            </a:r>
            <a:endParaRPr/>
          </a:p>
          <a:p>
            <a:pPr marL="0" lvl="0" indent="0" algn="l" rtl="0">
              <a:spcBef>
                <a:spcPts val="0"/>
              </a:spcBef>
              <a:spcAft>
                <a:spcPts val="0"/>
              </a:spcAft>
              <a:buNone/>
            </a:pPr>
            <a:r>
              <a:rPr lang="en"/>
              <a:t>Mobile/online banking can help people go to the bank without needing to go inside the bank. </a:t>
            </a:r>
            <a:endParaRPr/>
          </a:p>
        </p:txBody>
      </p:sp>
      <p:sp>
        <p:nvSpPr>
          <p:cNvPr id="193" name="Google Shape;193;g2a02401a9f0_0_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f82660bd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29f82660bd8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02401a9f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many factors involved in insurance, which can really affect their overall care and things like day programs, group homes, etc.</a:t>
            </a:r>
            <a:endParaRPr/>
          </a:p>
        </p:txBody>
      </p:sp>
      <p:sp>
        <p:nvSpPr>
          <p:cNvPr id="221" name="Google Shape;221;g2a02401a9f0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f5a57be6f8_0_90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f5a57be6f8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9f82660bd8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9f82660bd8_1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5a57be6f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gf5a57be6f8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a02401a9f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g2a02401a9f0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a02401a9f0_0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a02401a9f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a02401a9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with IEP/School district, disability office at college, TWC for jobs.</a:t>
            </a:r>
            <a:endParaRPr/>
          </a:p>
          <a:p>
            <a:pPr marL="0" lvl="0" indent="0" algn="l" rtl="0">
              <a:spcBef>
                <a:spcPts val="0"/>
              </a:spcBef>
              <a:spcAft>
                <a:spcPts val="0"/>
              </a:spcAft>
              <a:buNone/>
            </a:pPr>
            <a:r>
              <a:rPr lang="en"/>
              <a:t>Supported Programs within 4 Year Colleges: Lonestar College, VAST Academy, Texas A&amp;M, Clemson. In many many states, typically at state colleges</a:t>
            </a:r>
            <a:endParaRPr/>
          </a:p>
        </p:txBody>
      </p:sp>
      <p:sp>
        <p:nvSpPr>
          <p:cNvPr id="108" name="Google Shape;108;g2a02401a9f0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02401a9f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 - getting a ride with family/friends, rideshare, medicaid transport, public transport, driving. </a:t>
            </a:r>
            <a:endParaRPr/>
          </a:p>
          <a:p>
            <a:pPr marL="0" lvl="0" indent="0" algn="l" rtl="0">
              <a:spcBef>
                <a:spcPts val="0"/>
              </a:spcBef>
              <a:spcAft>
                <a:spcPts val="0"/>
              </a:spcAft>
              <a:buNone/>
            </a:pPr>
            <a:r>
              <a:rPr lang="en"/>
              <a:t>Driving considerations: Safety, adaptations required to meet physical needs. What type of vehicle? </a:t>
            </a:r>
            <a:endParaRPr/>
          </a:p>
          <a:p>
            <a:pPr marL="0" lvl="0" indent="0" algn="l" rtl="0">
              <a:spcBef>
                <a:spcPts val="0"/>
              </a:spcBef>
              <a:spcAft>
                <a:spcPts val="0"/>
              </a:spcAft>
              <a:buNone/>
            </a:pPr>
            <a:r>
              <a:rPr lang="en"/>
              <a:t>Modifications for vehicles: Ramps or lifts to get into the car, adaptive mirrors, adaptive steering wheels, hand controls for the accelerator/brake, etc. </a:t>
            </a:r>
            <a:endParaRPr/>
          </a:p>
          <a:p>
            <a:pPr marL="0" lvl="0" indent="0" algn="l" rtl="0">
              <a:spcBef>
                <a:spcPts val="0"/>
              </a:spcBef>
              <a:spcAft>
                <a:spcPts val="0"/>
              </a:spcAft>
              <a:buNone/>
            </a:pPr>
            <a:r>
              <a:rPr lang="en"/>
              <a:t>Still need to take the driving test, take a class. And then modifications to the vehicle if needed. </a:t>
            </a:r>
            <a:endParaRPr/>
          </a:p>
        </p:txBody>
      </p:sp>
      <p:sp>
        <p:nvSpPr>
          <p:cNvPr id="124" name="Google Shape;124;g2a02401a9f0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a02401a9f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2a02401a9f0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a02401a9f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get creative about what people could need: </a:t>
            </a:r>
            <a:endParaRPr/>
          </a:p>
          <a:p>
            <a:pPr marL="457200" lvl="0" indent="-317500" algn="l" rtl="0">
              <a:spcBef>
                <a:spcPts val="0"/>
              </a:spcBef>
              <a:spcAft>
                <a:spcPts val="0"/>
              </a:spcAft>
              <a:buSzPts val="1400"/>
              <a:buChar char="-"/>
            </a:pPr>
            <a:r>
              <a:rPr lang="en"/>
              <a:t>Getting magnets on your tools (cutting board, etc) to magnet onto the table? </a:t>
            </a:r>
            <a:endParaRPr/>
          </a:p>
          <a:p>
            <a:pPr marL="457200" lvl="0" indent="-317500" algn="l" rtl="0">
              <a:spcBef>
                <a:spcPts val="0"/>
              </a:spcBef>
              <a:spcAft>
                <a:spcPts val="0"/>
              </a:spcAft>
              <a:buSzPts val="1400"/>
              <a:buChar char="-"/>
            </a:pPr>
            <a:r>
              <a:rPr lang="en"/>
              <a:t>Microwave - button better than handle for the microwave? </a:t>
            </a:r>
            <a:endParaRPr/>
          </a:p>
          <a:p>
            <a:pPr marL="457200" lvl="0" indent="-317500" algn="l" rtl="0">
              <a:spcBef>
                <a:spcPts val="0"/>
              </a:spcBef>
              <a:spcAft>
                <a:spcPts val="0"/>
              </a:spcAft>
              <a:buSzPts val="1400"/>
              <a:buChar char="-"/>
            </a:pPr>
            <a:r>
              <a:rPr lang="en"/>
              <a:t>Toaster oven - downward opening door, upward opening door, double doors that open directly towards you? </a:t>
            </a:r>
            <a:endParaRPr/>
          </a:p>
          <a:p>
            <a:pPr marL="457200" lvl="0" indent="-317500" algn="l" rtl="0">
              <a:spcBef>
                <a:spcPts val="0"/>
              </a:spcBef>
              <a:spcAft>
                <a:spcPts val="0"/>
              </a:spcAft>
              <a:buSzPts val="1400"/>
              <a:buChar char="-"/>
            </a:pPr>
            <a:r>
              <a:rPr lang="en"/>
              <a:t>Hot plates that you can plug in at your level. </a:t>
            </a:r>
            <a:endParaRPr/>
          </a:p>
        </p:txBody>
      </p:sp>
      <p:sp>
        <p:nvSpPr>
          <p:cNvPr id="151" name="Google Shape;151;g2a02401a9f0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9f82660bd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29f82660bd8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023475" y="1991825"/>
            <a:ext cx="5097000" cy="1159800"/>
          </a:xfrm>
          <a:prstGeom prst="rect">
            <a:avLst/>
          </a:prstGeom>
        </p:spPr>
        <p:txBody>
          <a:bodyPr spcFirstLastPara="1" wrap="square" lIns="0" tIns="0" rIns="0" bIns="0" anchor="ctr" anchorCtr="0">
            <a:noAutofit/>
          </a:bodyPr>
          <a:lstStyle>
            <a:lvl1pPr lvl="0" algn="ctr" rtl="0">
              <a:spcBef>
                <a:spcPts val="0"/>
              </a:spcBef>
              <a:spcAft>
                <a:spcPts val="0"/>
              </a:spcAft>
              <a:buClr>
                <a:schemeClr val="lt2"/>
              </a:buClr>
              <a:buSzPts val="6300"/>
              <a:buNone/>
              <a:defRPr sz="6300">
                <a:solidFill>
                  <a:schemeClr val="lt2"/>
                </a:solidFill>
              </a:defRPr>
            </a:lvl1pPr>
            <a:lvl2pPr lvl="1" algn="ctr" rtl="0">
              <a:spcBef>
                <a:spcPts val="0"/>
              </a:spcBef>
              <a:spcAft>
                <a:spcPts val="0"/>
              </a:spcAft>
              <a:buClr>
                <a:schemeClr val="lt2"/>
              </a:buClr>
              <a:buSzPts val="6300"/>
              <a:buNone/>
              <a:defRPr sz="6300">
                <a:solidFill>
                  <a:schemeClr val="lt2"/>
                </a:solidFill>
              </a:defRPr>
            </a:lvl2pPr>
            <a:lvl3pPr lvl="2" algn="ctr" rtl="0">
              <a:spcBef>
                <a:spcPts val="0"/>
              </a:spcBef>
              <a:spcAft>
                <a:spcPts val="0"/>
              </a:spcAft>
              <a:buClr>
                <a:schemeClr val="lt2"/>
              </a:buClr>
              <a:buSzPts val="6300"/>
              <a:buNone/>
              <a:defRPr sz="6300">
                <a:solidFill>
                  <a:schemeClr val="lt2"/>
                </a:solidFill>
              </a:defRPr>
            </a:lvl3pPr>
            <a:lvl4pPr lvl="3" algn="ctr" rtl="0">
              <a:spcBef>
                <a:spcPts val="0"/>
              </a:spcBef>
              <a:spcAft>
                <a:spcPts val="0"/>
              </a:spcAft>
              <a:buClr>
                <a:schemeClr val="lt2"/>
              </a:buClr>
              <a:buSzPts val="6300"/>
              <a:buNone/>
              <a:defRPr sz="6300">
                <a:solidFill>
                  <a:schemeClr val="lt2"/>
                </a:solidFill>
              </a:defRPr>
            </a:lvl4pPr>
            <a:lvl5pPr lvl="4" algn="ctr" rtl="0">
              <a:spcBef>
                <a:spcPts val="0"/>
              </a:spcBef>
              <a:spcAft>
                <a:spcPts val="0"/>
              </a:spcAft>
              <a:buClr>
                <a:schemeClr val="lt2"/>
              </a:buClr>
              <a:buSzPts val="6300"/>
              <a:buNone/>
              <a:defRPr sz="6300">
                <a:solidFill>
                  <a:schemeClr val="lt2"/>
                </a:solidFill>
              </a:defRPr>
            </a:lvl5pPr>
            <a:lvl6pPr lvl="5" algn="ctr" rtl="0">
              <a:spcBef>
                <a:spcPts val="0"/>
              </a:spcBef>
              <a:spcAft>
                <a:spcPts val="0"/>
              </a:spcAft>
              <a:buClr>
                <a:schemeClr val="lt2"/>
              </a:buClr>
              <a:buSzPts val="6300"/>
              <a:buNone/>
              <a:defRPr sz="6300">
                <a:solidFill>
                  <a:schemeClr val="lt2"/>
                </a:solidFill>
              </a:defRPr>
            </a:lvl6pPr>
            <a:lvl7pPr lvl="6" algn="ctr" rtl="0">
              <a:spcBef>
                <a:spcPts val="0"/>
              </a:spcBef>
              <a:spcAft>
                <a:spcPts val="0"/>
              </a:spcAft>
              <a:buClr>
                <a:schemeClr val="lt2"/>
              </a:buClr>
              <a:buSzPts val="6300"/>
              <a:buNone/>
              <a:defRPr sz="6300">
                <a:solidFill>
                  <a:schemeClr val="lt2"/>
                </a:solidFill>
              </a:defRPr>
            </a:lvl7pPr>
            <a:lvl8pPr lvl="7" algn="ctr" rtl="0">
              <a:spcBef>
                <a:spcPts val="0"/>
              </a:spcBef>
              <a:spcAft>
                <a:spcPts val="0"/>
              </a:spcAft>
              <a:buClr>
                <a:schemeClr val="lt2"/>
              </a:buClr>
              <a:buSzPts val="6300"/>
              <a:buNone/>
              <a:defRPr sz="6300">
                <a:solidFill>
                  <a:schemeClr val="lt2"/>
                </a:solidFill>
              </a:defRPr>
            </a:lvl8pPr>
            <a:lvl9pPr lvl="8" algn="ctr" rtl="0">
              <a:spcBef>
                <a:spcPts val="0"/>
              </a:spcBef>
              <a:spcAft>
                <a:spcPts val="0"/>
              </a:spcAft>
              <a:buClr>
                <a:schemeClr val="lt2"/>
              </a:buClr>
              <a:buSzPts val="6300"/>
              <a:buNone/>
              <a:defRPr sz="6300">
                <a:solidFill>
                  <a:schemeClr val="lt2"/>
                </a:solidFill>
              </a:defRPr>
            </a:lvl9pPr>
          </a:lstStyle>
          <a:p>
            <a:endParaRPr/>
          </a:p>
        </p:txBody>
      </p:sp>
      <p:pic>
        <p:nvPicPr>
          <p:cNvPr id="11" name="Google Shape;11;p2"/>
          <p:cNvPicPr preferRelativeResize="0"/>
          <p:nvPr/>
        </p:nvPicPr>
        <p:blipFill rotWithShape="1">
          <a:blip r:embed="rId2">
            <a:alphaModFix/>
          </a:blip>
          <a:srcRect/>
          <a:stretch/>
        </p:blipFill>
        <p:spPr>
          <a:xfrm rot="1299540">
            <a:off x="-483435" y="-376721"/>
            <a:ext cx="1752108" cy="3031767"/>
          </a:xfrm>
          <a:prstGeom prst="rect">
            <a:avLst/>
          </a:prstGeom>
          <a:noFill/>
          <a:ln>
            <a:noFill/>
          </a:ln>
        </p:spPr>
      </p:pic>
      <p:pic>
        <p:nvPicPr>
          <p:cNvPr id="12" name="Google Shape;12;p2"/>
          <p:cNvPicPr preferRelativeResize="0"/>
          <p:nvPr/>
        </p:nvPicPr>
        <p:blipFill rotWithShape="1">
          <a:blip r:embed="rId3">
            <a:alphaModFix/>
          </a:blip>
          <a:srcRect/>
          <a:stretch/>
        </p:blipFill>
        <p:spPr>
          <a:xfrm rot="2791422">
            <a:off x="605725" y="905841"/>
            <a:ext cx="1035804" cy="1509367"/>
          </a:xfrm>
          <a:prstGeom prst="rect">
            <a:avLst/>
          </a:prstGeom>
          <a:noFill/>
          <a:ln>
            <a:noFill/>
          </a:ln>
        </p:spPr>
      </p:pic>
      <p:pic>
        <p:nvPicPr>
          <p:cNvPr id="13" name="Google Shape;13;p2"/>
          <p:cNvPicPr preferRelativeResize="0"/>
          <p:nvPr/>
        </p:nvPicPr>
        <p:blipFill rotWithShape="1">
          <a:blip r:embed="rId4">
            <a:alphaModFix/>
          </a:blip>
          <a:srcRect/>
          <a:stretch/>
        </p:blipFill>
        <p:spPr>
          <a:xfrm rot="-75760">
            <a:off x="-464543" y="1390447"/>
            <a:ext cx="1714323" cy="2457811"/>
          </a:xfrm>
          <a:prstGeom prst="rect">
            <a:avLst/>
          </a:prstGeom>
          <a:noFill/>
          <a:ln>
            <a:noFill/>
          </a:ln>
        </p:spPr>
      </p:pic>
      <p:pic>
        <p:nvPicPr>
          <p:cNvPr id="14" name="Google Shape;14;p2"/>
          <p:cNvPicPr preferRelativeResize="0"/>
          <p:nvPr/>
        </p:nvPicPr>
        <p:blipFill rotWithShape="1">
          <a:blip r:embed="rId5">
            <a:alphaModFix/>
          </a:blip>
          <a:srcRect/>
          <a:stretch/>
        </p:blipFill>
        <p:spPr>
          <a:xfrm rot="413168">
            <a:off x="763972" y="3411631"/>
            <a:ext cx="3620451" cy="4381788"/>
          </a:xfrm>
          <a:prstGeom prst="rect">
            <a:avLst/>
          </a:prstGeom>
          <a:noFill/>
          <a:ln>
            <a:noFill/>
          </a:ln>
        </p:spPr>
      </p:pic>
      <p:pic>
        <p:nvPicPr>
          <p:cNvPr id="15" name="Google Shape;15;p2"/>
          <p:cNvPicPr preferRelativeResize="0"/>
          <p:nvPr/>
        </p:nvPicPr>
        <p:blipFill rotWithShape="1">
          <a:blip r:embed="rId6">
            <a:alphaModFix/>
          </a:blip>
          <a:srcRect/>
          <a:stretch/>
        </p:blipFill>
        <p:spPr>
          <a:xfrm rot="-7802045">
            <a:off x="1752231" y="-2258410"/>
            <a:ext cx="2507495" cy="4028102"/>
          </a:xfrm>
          <a:prstGeom prst="rect">
            <a:avLst/>
          </a:prstGeom>
          <a:noFill/>
          <a:ln>
            <a:noFill/>
          </a:ln>
        </p:spPr>
      </p:pic>
      <p:pic>
        <p:nvPicPr>
          <p:cNvPr id="16" name="Google Shape;16;p2"/>
          <p:cNvPicPr preferRelativeResize="0"/>
          <p:nvPr/>
        </p:nvPicPr>
        <p:blipFill rotWithShape="1">
          <a:blip r:embed="rId7">
            <a:alphaModFix/>
          </a:blip>
          <a:srcRect/>
          <a:stretch/>
        </p:blipFill>
        <p:spPr>
          <a:xfrm>
            <a:off x="-1260899" y="2741138"/>
            <a:ext cx="3307036" cy="3490275"/>
          </a:xfrm>
          <a:prstGeom prst="rect">
            <a:avLst/>
          </a:prstGeom>
          <a:noFill/>
          <a:ln>
            <a:noFill/>
          </a:ln>
        </p:spPr>
      </p:pic>
      <p:pic>
        <p:nvPicPr>
          <p:cNvPr id="17" name="Google Shape;17;p2"/>
          <p:cNvPicPr preferRelativeResize="0"/>
          <p:nvPr/>
        </p:nvPicPr>
        <p:blipFill rotWithShape="1">
          <a:blip r:embed="rId8">
            <a:alphaModFix/>
          </a:blip>
          <a:srcRect/>
          <a:stretch/>
        </p:blipFill>
        <p:spPr>
          <a:xfrm rot="-739448">
            <a:off x="6952455" y="-409254"/>
            <a:ext cx="3761843" cy="3776003"/>
          </a:xfrm>
          <a:prstGeom prst="rect">
            <a:avLst/>
          </a:prstGeom>
          <a:noFill/>
          <a:ln>
            <a:noFill/>
          </a:ln>
        </p:spPr>
      </p:pic>
      <p:pic>
        <p:nvPicPr>
          <p:cNvPr id="18" name="Google Shape;18;p2"/>
          <p:cNvPicPr preferRelativeResize="0"/>
          <p:nvPr/>
        </p:nvPicPr>
        <p:blipFill rotWithShape="1">
          <a:blip r:embed="rId9">
            <a:alphaModFix/>
          </a:blip>
          <a:srcRect/>
          <a:stretch/>
        </p:blipFill>
        <p:spPr>
          <a:xfrm rot="-2622412">
            <a:off x="6123589" y="3587887"/>
            <a:ext cx="2505328" cy="3522430"/>
          </a:xfrm>
          <a:prstGeom prst="rect">
            <a:avLst/>
          </a:prstGeom>
          <a:noFill/>
          <a:ln>
            <a:noFill/>
          </a:ln>
        </p:spPr>
      </p:pic>
      <p:pic>
        <p:nvPicPr>
          <p:cNvPr id="19" name="Google Shape;19;p2"/>
          <p:cNvPicPr preferRelativeResize="0"/>
          <p:nvPr/>
        </p:nvPicPr>
        <p:blipFill rotWithShape="1">
          <a:blip r:embed="rId10">
            <a:alphaModFix/>
          </a:blip>
          <a:srcRect/>
          <a:stretch/>
        </p:blipFill>
        <p:spPr>
          <a:xfrm rot="-765567">
            <a:off x="7372200" y="1034735"/>
            <a:ext cx="1653984" cy="2464035"/>
          </a:xfrm>
          <a:prstGeom prst="rect">
            <a:avLst/>
          </a:prstGeom>
          <a:noFill/>
          <a:ln>
            <a:noFill/>
          </a:ln>
        </p:spPr>
      </p:pic>
      <p:pic>
        <p:nvPicPr>
          <p:cNvPr id="20" name="Google Shape;20;p2"/>
          <p:cNvPicPr preferRelativeResize="0"/>
          <p:nvPr/>
        </p:nvPicPr>
        <p:blipFill rotWithShape="1">
          <a:blip r:embed="rId11">
            <a:alphaModFix/>
          </a:blip>
          <a:srcRect/>
          <a:stretch/>
        </p:blipFill>
        <p:spPr>
          <a:xfrm rot="223525">
            <a:off x="7328398" y="2084853"/>
            <a:ext cx="2386556" cy="3588807"/>
          </a:xfrm>
          <a:prstGeom prst="rect">
            <a:avLst/>
          </a:prstGeom>
          <a:noFill/>
          <a:ln>
            <a:noFill/>
          </a:ln>
        </p:spPr>
      </p:pic>
      <p:pic>
        <p:nvPicPr>
          <p:cNvPr id="21" name="Google Shape;21;p2"/>
          <p:cNvPicPr preferRelativeResize="0"/>
          <p:nvPr/>
        </p:nvPicPr>
        <p:blipFill rotWithShape="1">
          <a:blip r:embed="rId12">
            <a:alphaModFix/>
          </a:blip>
          <a:srcRect/>
          <a:stretch/>
        </p:blipFill>
        <p:spPr>
          <a:xfrm rot="-5400000">
            <a:off x="4752249" y="-1621017"/>
            <a:ext cx="1906375" cy="3613982"/>
          </a:xfrm>
          <a:prstGeom prst="rect">
            <a:avLst/>
          </a:prstGeom>
          <a:noFill/>
          <a:ln>
            <a:noFill/>
          </a:ln>
        </p:spPr>
      </p:pic>
      <p:pic>
        <p:nvPicPr>
          <p:cNvPr id="22" name="Google Shape;22;p2"/>
          <p:cNvPicPr preferRelativeResize="0"/>
          <p:nvPr/>
        </p:nvPicPr>
        <p:blipFill rotWithShape="1">
          <a:blip r:embed="rId13">
            <a:alphaModFix/>
          </a:blip>
          <a:srcRect/>
          <a:stretch/>
        </p:blipFill>
        <p:spPr>
          <a:xfrm>
            <a:off x="3334988" y="4010025"/>
            <a:ext cx="3502724" cy="4114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4"/>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1507350" y="764500"/>
            <a:ext cx="6129300" cy="1310700"/>
          </a:xfrm>
          <a:prstGeom prst="rect">
            <a:avLst/>
          </a:prstGeom>
        </p:spPr>
        <p:txBody>
          <a:bodyPr spcFirstLastPara="1" wrap="square" lIns="0" tIns="0" rIns="0" bIns="0" anchor="t" anchorCtr="0">
            <a:noAutofit/>
          </a:bodyPr>
          <a:lstStyle>
            <a:lvl1pPr lvl="0" algn="ctr" rtl="0">
              <a:spcBef>
                <a:spcPts val="0"/>
              </a:spcBef>
              <a:spcAft>
                <a:spcPts val="0"/>
              </a:spcAft>
              <a:buSzPts val="4500"/>
              <a:buNone/>
              <a:defRPr/>
            </a:lvl1pPr>
            <a:lvl2pPr lvl="1" algn="ctr" rtl="0">
              <a:spcBef>
                <a:spcPts val="0"/>
              </a:spcBef>
              <a:spcAft>
                <a:spcPts val="0"/>
              </a:spcAft>
              <a:buSzPts val="4500"/>
              <a:buNone/>
              <a:defRPr/>
            </a:lvl2pPr>
            <a:lvl3pPr lvl="2" algn="ctr" rtl="0">
              <a:spcBef>
                <a:spcPts val="0"/>
              </a:spcBef>
              <a:spcAft>
                <a:spcPts val="0"/>
              </a:spcAft>
              <a:buSzPts val="4500"/>
              <a:buNone/>
              <a:defRPr/>
            </a:lvl3pPr>
            <a:lvl4pPr lvl="3" algn="ctr" rtl="0">
              <a:spcBef>
                <a:spcPts val="0"/>
              </a:spcBef>
              <a:spcAft>
                <a:spcPts val="0"/>
              </a:spcAft>
              <a:buSzPts val="4500"/>
              <a:buNone/>
              <a:defRPr/>
            </a:lvl4pPr>
            <a:lvl5pPr lvl="4" algn="ctr" rtl="0">
              <a:spcBef>
                <a:spcPts val="0"/>
              </a:spcBef>
              <a:spcAft>
                <a:spcPts val="0"/>
              </a:spcAft>
              <a:buSzPts val="4500"/>
              <a:buNone/>
              <a:defRPr/>
            </a:lvl5pPr>
            <a:lvl6pPr lvl="5" algn="ctr" rtl="0">
              <a:spcBef>
                <a:spcPts val="0"/>
              </a:spcBef>
              <a:spcAft>
                <a:spcPts val="0"/>
              </a:spcAft>
              <a:buSzPts val="4500"/>
              <a:buNone/>
              <a:defRPr/>
            </a:lvl6pPr>
            <a:lvl7pPr lvl="6" algn="ctr" rtl="0">
              <a:spcBef>
                <a:spcPts val="0"/>
              </a:spcBef>
              <a:spcAft>
                <a:spcPts val="0"/>
              </a:spcAft>
              <a:buSzPts val="4500"/>
              <a:buNone/>
              <a:defRPr/>
            </a:lvl7pPr>
            <a:lvl8pPr lvl="7" algn="ctr" rtl="0">
              <a:spcBef>
                <a:spcPts val="0"/>
              </a:spcBef>
              <a:spcAft>
                <a:spcPts val="0"/>
              </a:spcAft>
              <a:buSzPts val="4500"/>
              <a:buNone/>
              <a:defRPr/>
            </a:lvl8pPr>
            <a:lvl9pPr lvl="8" algn="ctr" rtl="0">
              <a:spcBef>
                <a:spcPts val="0"/>
              </a:spcBef>
              <a:spcAft>
                <a:spcPts val="0"/>
              </a:spcAft>
              <a:buSzPts val="4500"/>
              <a:buNone/>
              <a:defRPr/>
            </a:lvl9pPr>
          </a:lstStyle>
          <a:p>
            <a:endParaRPr/>
          </a:p>
        </p:txBody>
      </p:sp>
      <p:sp>
        <p:nvSpPr>
          <p:cNvPr id="25" name="Google Shape;25;p3"/>
          <p:cNvSpPr txBox="1">
            <a:spLocks noGrp="1"/>
          </p:cNvSpPr>
          <p:nvPr>
            <p:ph type="subTitle" idx="1"/>
          </p:nvPr>
        </p:nvSpPr>
        <p:spPr>
          <a:xfrm>
            <a:off x="1507350" y="1445950"/>
            <a:ext cx="6129300" cy="4533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1400"/>
              <a:buNone/>
              <a:defRPr>
                <a:solidFill>
                  <a:schemeClr val="accent3"/>
                </a:solidFill>
              </a:defRPr>
            </a:lvl1pPr>
            <a:lvl2pPr lvl="1" algn="ctr" rtl="0">
              <a:spcBef>
                <a:spcPts val="800"/>
              </a:spcBef>
              <a:spcAft>
                <a:spcPts val="0"/>
              </a:spcAft>
              <a:buClr>
                <a:schemeClr val="accent3"/>
              </a:buClr>
              <a:buSzPts val="1400"/>
              <a:buNone/>
              <a:defRPr>
                <a:solidFill>
                  <a:schemeClr val="accent3"/>
                </a:solidFill>
              </a:defRPr>
            </a:lvl2pPr>
            <a:lvl3pPr lvl="2" algn="ctr" rtl="0">
              <a:spcBef>
                <a:spcPts val="800"/>
              </a:spcBef>
              <a:spcAft>
                <a:spcPts val="0"/>
              </a:spcAft>
              <a:buClr>
                <a:schemeClr val="accent3"/>
              </a:buClr>
              <a:buSzPts val="1400"/>
              <a:buNone/>
              <a:defRPr>
                <a:solidFill>
                  <a:schemeClr val="accent3"/>
                </a:solidFill>
              </a:defRPr>
            </a:lvl3pPr>
            <a:lvl4pPr lvl="3" algn="ctr" rtl="0">
              <a:spcBef>
                <a:spcPts val="800"/>
              </a:spcBef>
              <a:spcAft>
                <a:spcPts val="0"/>
              </a:spcAft>
              <a:buClr>
                <a:schemeClr val="accent3"/>
              </a:buClr>
              <a:buSzPts val="1400"/>
              <a:buNone/>
              <a:defRPr>
                <a:solidFill>
                  <a:schemeClr val="accent3"/>
                </a:solidFill>
              </a:defRPr>
            </a:lvl4pPr>
            <a:lvl5pPr lvl="4" algn="ctr" rtl="0">
              <a:spcBef>
                <a:spcPts val="800"/>
              </a:spcBef>
              <a:spcAft>
                <a:spcPts val="0"/>
              </a:spcAft>
              <a:buClr>
                <a:schemeClr val="accent3"/>
              </a:buClr>
              <a:buSzPts val="1400"/>
              <a:buNone/>
              <a:defRPr>
                <a:solidFill>
                  <a:schemeClr val="accent3"/>
                </a:solidFill>
              </a:defRPr>
            </a:lvl5pPr>
            <a:lvl6pPr lvl="5" algn="ctr" rtl="0">
              <a:spcBef>
                <a:spcPts val="800"/>
              </a:spcBef>
              <a:spcAft>
                <a:spcPts val="0"/>
              </a:spcAft>
              <a:buClr>
                <a:schemeClr val="accent3"/>
              </a:buClr>
              <a:buSzPts val="1400"/>
              <a:buNone/>
              <a:defRPr>
                <a:solidFill>
                  <a:schemeClr val="accent3"/>
                </a:solidFill>
              </a:defRPr>
            </a:lvl6pPr>
            <a:lvl7pPr lvl="6" algn="ctr" rtl="0">
              <a:spcBef>
                <a:spcPts val="800"/>
              </a:spcBef>
              <a:spcAft>
                <a:spcPts val="0"/>
              </a:spcAft>
              <a:buClr>
                <a:schemeClr val="accent3"/>
              </a:buClr>
              <a:buSzPts val="1400"/>
              <a:buNone/>
              <a:defRPr>
                <a:solidFill>
                  <a:schemeClr val="accent3"/>
                </a:solidFill>
              </a:defRPr>
            </a:lvl7pPr>
            <a:lvl8pPr lvl="7" algn="ctr" rtl="0">
              <a:spcBef>
                <a:spcPts val="800"/>
              </a:spcBef>
              <a:spcAft>
                <a:spcPts val="0"/>
              </a:spcAft>
              <a:buClr>
                <a:schemeClr val="accent3"/>
              </a:buClr>
              <a:buSzPts val="1400"/>
              <a:buNone/>
              <a:defRPr>
                <a:solidFill>
                  <a:schemeClr val="accent3"/>
                </a:solidFill>
              </a:defRPr>
            </a:lvl8pPr>
            <a:lvl9pPr lvl="8" algn="ctr" rtl="0">
              <a:spcBef>
                <a:spcPts val="800"/>
              </a:spcBef>
              <a:spcAft>
                <a:spcPts val="800"/>
              </a:spcAft>
              <a:buClr>
                <a:schemeClr val="accent3"/>
              </a:buClr>
              <a:buSzPts val="1400"/>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1811850" y="2161800"/>
            <a:ext cx="5520300" cy="1179600"/>
          </a:xfrm>
          <a:prstGeom prst="rect">
            <a:avLst/>
          </a:prstGeom>
        </p:spPr>
        <p:txBody>
          <a:bodyPr spcFirstLastPara="1" wrap="square" lIns="0" tIns="0" rIns="0" bIns="0" anchor="b" anchorCtr="0">
            <a:noAutofit/>
          </a:bodyPr>
          <a:lstStyle>
            <a:lvl1pPr marL="457200" lvl="0" indent="-514350" algn="ctr" rtl="0">
              <a:spcBef>
                <a:spcPts val="0"/>
              </a:spcBef>
              <a:spcAft>
                <a:spcPts val="0"/>
              </a:spcAft>
              <a:buClr>
                <a:schemeClr val="lt2"/>
              </a:buClr>
              <a:buSzPts val="4500"/>
              <a:buFont typeface="Caladea"/>
              <a:buChar char="○"/>
              <a:defRPr sz="4500">
                <a:solidFill>
                  <a:schemeClr val="lt2"/>
                </a:solidFill>
                <a:latin typeface="Caladea"/>
                <a:ea typeface="Caladea"/>
                <a:cs typeface="Caladea"/>
                <a:sym typeface="Caladea"/>
              </a:defRPr>
            </a:lvl1pPr>
            <a:lvl2pPr marL="914400" lvl="1"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2pPr>
            <a:lvl3pPr marL="1371600" lvl="2"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3pPr>
            <a:lvl4pPr marL="1828800" lvl="3"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4pPr>
            <a:lvl5pPr marL="2286000" lvl="4"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5pPr>
            <a:lvl6pPr marL="2743200" lvl="5"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6pPr>
            <a:lvl7pPr marL="3200400" lvl="6"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7pPr>
            <a:lvl8pPr marL="3657600" lvl="7" indent="-514350" algn="ctr" rtl="0">
              <a:spcBef>
                <a:spcPts val="800"/>
              </a:spcBef>
              <a:spcAft>
                <a:spcPts val="0"/>
              </a:spcAft>
              <a:buClr>
                <a:schemeClr val="lt2"/>
              </a:buClr>
              <a:buSzPts val="4500"/>
              <a:buFont typeface="Caladea"/>
              <a:buChar char="○"/>
              <a:defRPr sz="4500">
                <a:solidFill>
                  <a:schemeClr val="lt2"/>
                </a:solidFill>
                <a:latin typeface="Caladea"/>
                <a:ea typeface="Caladea"/>
                <a:cs typeface="Caladea"/>
                <a:sym typeface="Caladea"/>
              </a:defRPr>
            </a:lvl8pPr>
            <a:lvl9pPr marL="4114800" lvl="8" indent="-514350" algn="ctr" rtl="0">
              <a:spcBef>
                <a:spcPts val="800"/>
              </a:spcBef>
              <a:spcAft>
                <a:spcPts val="800"/>
              </a:spcAft>
              <a:buClr>
                <a:schemeClr val="lt2"/>
              </a:buClr>
              <a:buSzPts val="4500"/>
              <a:buFont typeface="Caladea"/>
              <a:buChar char="■"/>
              <a:defRPr sz="4500">
                <a:solidFill>
                  <a:schemeClr val="lt2"/>
                </a:solidFill>
                <a:latin typeface="Caladea"/>
                <a:ea typeface="Caladea"/>
                <a:cs typeface="Caladea"/>
                <a:sym typeface="Caladea"/>
              </a:defRPr>
            </a:lvl9pPr>
          </a:lstStyle>
          <a:p>
            <a:endParaRPr/>
          </a:p>
        </p:txBody>
      </p:sp>
      <p:sp>
        <p:nvSpPr>
          <p:cNvPr id="28" name="Google Shape;28;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29" name="Google Shape;29;p4"/>
          <p:cNvPicPr preferRelativeResize="0"/>
          <p:nvPr/>
        </p:nvPicPr>
        <p:blipFill rotWithShape="1">
          <a:blip r:embed="rId2">
            <a:alphaModFix/>
          </a:blip>
          <a:srcRect/>
          <a:stretch/>
        </p:blipFill>
        <p:spPr>
          <a:xfrm>
            <a:off x="7266459" y="-539440"/>
            <a:ext cx="2284846" cy="3372465"/>
          </a:xfrm>
          <a:prstGeom prst="rect">
            <a:avLst/>
          </a:prstGeom>
          <a:noFill/>
          <a:ln>
            <a:noFill/>
          </a:ln>
        </p:spPr>
      </p:pic>
      <p:pic>
        <p:nvPicPr>
          <p:cNvPr id="30" name="Google Shape;30;p4"/>
          <p:cNvPicPr preferRelativeResize="0"/>
          <p:nvPr/>
        </p:nvPicPr>
        <p:blipFill rotWithShape="1">
          <a:blip r:embed="rId3">
            <a:alphaModFix/>
          </a:blip>
          <a:srcRect/>
          <a:stretch/>
        </p:blipFill>
        <p:spPr>
          <a:xfrm rot="-336956">
            <a:off x="-734973" y="2303878"/>
            <a:ext cx="2731889" cy="4186805"/>
          </a:xfrm>
          <a:prstGeom prst="rect">
            <a:avLst/>
          </a:prstGeom>
          <a:noFill/>
          <a:ln>
            <a:noFill/>
          </a:ln>
        </p:spPr>
      </p:pic>
      <p:cxnSp>
        <p:nvCxnSpPr>
          <p:cNvPr id="31" name="Google Shape;31;p4"/>
          <p:cNvCxnSpPr/>
          <p:nvPr/>
        </p:nvCxnSpPr>
        <p:spPr>
          <a:xfrm>
            <a:off x="1811838" y="3533744"/>
            <a:ext cx="5520300" cy="0"/>
          </a:xfrm>
          <a:prstGeom prst="straightConnector1">
            <a:avLst/>
          </a:prstGeom>
          <a:noFill/>
          <a:ln w="25400" cap="rnd" cmpd="sng">
            <a:solidFill>
              <a:schemeClr val="lt2"/>
            </a:solidFill>
            <a:prstDash val="solid"/>
            <a:round/>
            <a:headEnd type="none" w="sm" len="sm"/>
            <a:tailEnd type="none" w="sm" len="sm"/>
          </a:ln>
        </p:spPr>
      </p:cxnSp>
      <p:sp>
        <p:nvSpPr>
          <p:cNvPr id="32" name="Google Shape;32;p4"/>
          <p:cNvSpPr txBox="1">
            <a:spLocks noGrp="1"/>
          </p:cNvSpPr>
          <p:nvPr>
            <p:ph type="subTitle" idx="2"/>
          </p:nvPr>
        </p:nvSpPr>
        <p:spPr>
          <a:xfrm>
            <a:off x="1811850" y="3739450"/>
            <a:ext cx="5520300" cy="393600"/>
          </a:xfrm>
          <a:prstGeom prst="rect">
            <a:avLst/>
          </a:prstGeom>
        </p:spPr>
        <p:txBody>
          <a:bodyPr spcFirstLastPara="1" wrap="square" lIns="0" tIns="0" rIns="0" bIns="0" anchor="t" anchorCtr="0">
            <a:noAutofit/>
          </a:bodyPr>
          <a:lstStyle>
            <a:lvl1pPr lvl="0" algn="ctr">
              <a:spcBef>
                <a:spcPts val="0"/>
              </a:spcBef>
              <a:spcAft>
                <a:spcPts val="0"/>
              </a:spcAft>
              <a:buClr>
                <a:schemeClr val="lt2"/>
              </a:buClr>
              <a:buSzPts val="2300"/>
              <a:buFont typeface="Caladea"/>
              <a:buNone/>
              <a:defRPr sz="2300">
                <a:solidFill>
                  <a:schemeClr val="lt2"/>
                </a:solidFill>
                <a:latin typeface="Caladea"/>
                <a:ea typeface="Caladea"/>
                <a:cs typeface="Caladea"/>
                <a:sym typeface="Caladea"/>
              </a:defRPr>
            </a:lvl1pPr>
            <a:lvl2pPr lvl="1"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2pPr>
            <a:lvl3pPr lvl="2"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3pPr>
            <a:lvl4pPr lvl="3"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4pPr>
            <a:lvl5pPr lvl="4"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5pPr>
            <a:lvl6pPr lvl="5"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6pPr>
            <a:lvl7pPr lvl="6"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7pPr>
            <a:lvl8pPr lvl="7" algn="ctr">
              <a:spcBef>
                <a:spcPts val="800"/>
              </a:spcBef>
              <a:spcAft>
                <a:spcPts val="0"/>
              </a:spcAft>
              <a:buClr>
                <a:schemeClr val="lt2"/>
              </a:buClr>
              <a:buSzPts val="2300"/>
              <a:buFont typeface="Caladea"/>
              <a:buNone/>
              <a:defRPr sz="2300">
                <a:solidFill>
                  <a:schemeClr val="lt2"/>
                </a:solidFill>
                <a:latin typeface="Caladea"/>
                <a:ea typeface="Caladea"/>
                <a:cs typeface="Caladea"/>
                <a:sym typeface="Caladea"/>
              </a:defRPr>
            </a:lvl8pPr>
            <a:lvl9pPr lvl="8" algn="ctr">
              <a:spcBef>
                <a:spcPts val="800"/>
              </a:spcBef>
              <a:spcAft>
                <a:spcPts val="800"/>
              </a:spcAft>
              <a:buClr>
                <a:schemeClr val="lt2"/>
              </a:buClr>
              <a:buSzPts val="2300"/>
              <a:buFont typeface="Caladea"/>
              <a:buNone/>
              <a:defRPr sz="2300">
                <a:solidFill>
                  <a:schemeClr val="lt2"/>
                </a:solidFill>
                <a:latin typeface="Caladea"/>
                <a:ea typeface="Caladea"/>
                <a:cs typeface="Caladea"/>
                <a:sym typeface="Calade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514350" y="723075"/>
            <a:ext cx="8115300" cy="622200"/>
          </a:xfrm>
          <a:prstGeom prst="rect">
            <a:avLst/>
          </a:prstGeom>
        </p:spPr>
        <p:txBody>
          <a:bodyPr spcFirstLastPara="1" wrap="square" lIns="0" tIns="0" rIns="0" bIns="0" anchor="t"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5" name="Google Shape;35;p5"/>
          <p:cNvSpPr txBox="1">
            <a:spLocks noGrp="1"/>
          </p:cNvSpPr>
          <p:nvPr>
            <p:ph type="body" idx="1"/>
          </p:nvPr>
        </p:nvSpPr>
        <p:spPr>
          <a:xfrm>
            <a:off x="514350" y="1894725"/>
            <a:ext cx="8115300" cy="24933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17500" rtl="0">
              <a:spcBef>
                <a:spcPts val="800"/>
              </a:spcBef>
              <a:spcAft>
                <a:spcPts val="0"/>
              </a:spcAft>
              <a:buSzPts val="1400"/>
              <a:buChar char="■"/>
              <a:defRPr/>
            </a:lvl3pPr>
            <a:lvl4pPr marL="1828800" lvl="3" indent="-317500" rtl="0">
              <a:spcBef>
                <a:spcPts val="800"/>
              </a:spcBef>
              <a:spcAft>
                <a:spcPts val="0"/>
              </a:spcAft>
              <a:buSzPts val="1400"/>
              <a:buChar char="●"/>
              <a:defRPr/>
            </a:lvl4pPr>
            <a:lvl5pPr marL="2286000" lvl="4" indent="-317500" rtl="0">
              <a:spcBef>
                <a:spcPts val="800"/>
              </a:spcBef>
              <a:spcAft>
                <a:spcPts val="0"/>
              </a:spcAft>
              <a:buSzPts val="1400"/>
              <a:buChar char="○"/>
              <a:defRPr/>
            </a:lvl5pPr>
            <a:lvl6pPr marL="2743200" lvl="5" indent="-317500" rtl="0">
              <a:spcBef>
                <a:spcPts val="800"/>
              </a:spcBef>
              <a:spcAft>
                <a:spcPts val="0"/>
              </a:spcAft>
              <a:buSzPts val="1400"/>
              <a:buChar char="■"/>
              <a:defRPr/>
            </a:lvl6pPr>
            <a:lvl7pPr marL="3200400" lvl="6" indent="-317500" rtl="0">
              <a:spcBef>
                <a:spcPts val="800"/>
              </a:spcBef>
              <a:spcAft>
                <a:spcPts val="0"/>
              </a:spcAft>
              <a:buSzPts val="1400"/>
              <a:buChar char="●"/>
              <a:defRPr/>
            </a:lvl7pPr>
            <a:lvl8pPr marL="3657600" lvl="7" indent="-317500" rtl="0">
              <a:spcBef>
                <a:spcPts val="800"/>
              </a:spcBef>
              <a:spcAft>
                <a:spcPts val="0"/>
              </a:spcAft>
              <a:buSzPts val="1400"/>
              <a:buChar char="○"/>
              <a:defRPr/>
            </a:lvl8pPr>
            <a:lvl9pPr marL="4114800" lvl="8" indent="-317500" rtl="0">
              <a:spcBef>
                <a:spcPts val="800"/>
              </a:spcBef>
              <a:spcAft>
                <a:spcPts val="800"/>
              </a:spcAft>
              <a:buSzPts val="1400"/>
              <a:buChar char="■"/>
              <a:defRPr/>
            </a:lvl9pPr>
          </a:lstStyle>
          <a:p>
            <a:endParaRPr/>
          </a:p>
        </p:txBody>
      </p:sp>
      <p:sp>
        <p:nvSpPr>
          <p:cNvPr id="36" name="Google Shape;36;p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514350" y="723075"/>
            <a:ext cx="8115300" cy="622200"/>
          </a:xfrm>
          <a:prstGeom prst="rect">
            <a:avLst/>
          </a:prstGeom>
        </p:spPr>
        <p:txBody>
          <a:bodyPr spcFirstLastPara="1" wrap="square" lIns="0" tIns="0" rIns="0" bIns="0" anchor="t"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9" name="Google Shape;39;p6"/>
          <p:cNvSpPr txBox="1">
            <a:spLocks noGrp="1"/>
          </p:cNvSpPr>
          <p:nvPr>
            <p:ph type="body" idx="1"/>
          </p:nvPr>
        </p:nvSpPr>
        <p:spPr>
          <a:xfrm>
            <a:off x="514350" y="1894725"/>
            <a:ext cx="3858300" cy="24933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17500" rtl="0">
              <a:spcBef>
                <a:spcPts val="800"/>
              </a:spcBef>
              <a:spcAft>
                <a:spcPts val="0"/>
              </a:spcAft>
              <a:buSzPts val="1400"/>
              <a:buChar char="■"/>
              <a:defRPr/>
            </a:lvl3pPr>
            <a:lvl4pPr marL="1828800" lvl="3" indent="-317500" rtl="0">
              <a:spcBef>
                <a:spcPts val="800"/>
              </a:spcBef>
              <a:spcAft>
                <a:spcPts val="0"/>
              </a:spcAft>
              <a:buSzPts val="1400"/>
              <a:buChar char="●"/>
              <a:defRPr/>
            </a:lvl4pPr>
            <a:lvl5pPr marL="2286000" lvl="4" indent="-317500" rtl="0">
              <a:spcBef>
                <a:spcPts val="800"/>
              </a:spcBef>
              <a:spcAft>
                <a:spcPts val="0"/>
              </a:spcAft>
              <a:buSzPts val="1400"/>
              <a:buChar char="○"/>
              <a:defRPr/>
            </a:lvl5pPr>
            <a:lvl6pPr marL="2743200" lvl="5" indent="-317500" rtl="0">
              <a:spcBef>
                <a:spcPts val="800"/>
              </a:spcBef>
              <a:spcAft>
                <a:spcPts val="0"/>
              </a:spcAft>
              <a:buSzPts val="1400"/>
              <a:buChar char="■"/>
              <a:defRPr/>
            </a:lvl6pPr>
            <a:lvl7pPr marL="3200400" lvl="6" indent="-317500" rtl="0">
              <a:spcBef>
                <a:spcPts val="800"/>
              </a:spcBef>
              <a:spcAft>
                <a:spcPts val="0"/>
              </a:spcAft>
              <a:buSzPts val="1400"/>
              <a:buChar char="●"/>
              <a:defRPr/>
            </a:lvl7pPr>
            <a:lvl8pPr marL="3657600" lvl="7" indent="-317500" rtl="0">
              <a:spcBef>
                <a:spcPts val="800"/>
              </a:spcBef>
              <a:spcAft>
                <a:spcPts val="0"/>
              </a:spcAft>
              <a:buSzPts val="1400"/>
              <a:buChar char="○"/>
              <a:defRPr/>
            </a:lvl8pPr>
            <a:lvl9pPr marL="4114800" lvl="8" indent="-317500" rtl="0">
              <a:spcBef>
                <a:spcPts val="800"/>
              </a:spcBef>
              <a:spcAft>
                <a:spcPts val="800"/>
              </a:spcAft>
              <a:buSzPts val="1400"/>
              <a:buChar char="■"/>
              <a:defRPr/>
            </a:lvl9pPr>
          </a:lstStyle>
          <a:p>
            <a:endParaRPr/>
          </a:p>
        </p:txBody>
      </p:sp>
      <p:sp>
        <p:nvSpPr>
          <p:cNvPr id="40" name="Google Shape;40;p6"/>
          <p:cNvSpPr txBox="1">
            <a:spLocks noGrp="1"/>
          </p:cNvSpPr>
          <p:nvPr>
            <p:ph type="body" idx="2"/>
          </p:nvPr>
        </p:nvSpPr>
        <p:spPr>
          <a:xfrm>
            <a:off x="4771306" y="1894725"/>
            <a:ext cx="3858300" cy="24933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17500" rtl="0">
              <a:spcBef>
                <a:spcPts val="800"/>
              </a:spcBef>
              <a:spcAft>
                <a:spcPts val="0"/>
              </a:spcAft>
              <a:buSzPts val="1400"/>
              <a:buChar char="■"/>
              <a:defRPr/>
            </a:lvl3pPr>
            <a:lvl4pPr marL="1828800" lvl="3" indent="-317500" rtl="0">
              <a:spcBef>
                <a:spcPts val="800"/>
              </a:spcBef>
              <a:spcAft>
                <a:spcPts val="0"/>
              </a:spcAft>
              <a:buSzPts val="1400"/>
              <a:buChar char="●"/>
              <a:defRPr/>
            </a:lvl4pPr>
            <a:lvl5pPr marL="2286000" lvl="4" indent="-317500" rtl="0">
              <a:spcBef>
                <a:spcPts val="800"/>
              </a:spcBef>
              <a:spcAft>
                <a:spcPts val="0"/>
              </a:spcAft>
              <a:buSzPts val="1400"/>
              <a:buChar char="○"/>
              <a:defRPr/>
            </a:lvl5pPr>
            <a:lvl6pPr marL="2743200" lvl="5" indent="-317500" rtl="0">
              <a:spcBef>
                <a:spcPts val="800"/>
              </a:spcBef>
              <a:spcAft>
                <a:spcPts val="0"/>
              </a:spcAft>
              <a:buSzPts val="1400"/>
              <a:buChar char="■"/>
              <a:defRPr/>
            </a:lvl6pPr>
            <a:lvl7pPr marL="3200400" lvl="6" indent="-317500" rtl="0">
              <a:spcBef>
                <a:spcPts val="800"/>
              </a:spcBef>
              <a:spcAft>
                <a:spcPts val="0"/>
              </a:spcAft>
              <a:buSzPts val="1400"/>
              <a:buChar char="●"/>
              <a:defRPr/>
            </a:lvl7pPr>
            <a:lvl8pPr marL="3657600" lvl="7" indent="-317500" rtl="0">
              <a:spcBef>
                <a:spcPts val="800"/>
              </a:spcBef>
              <a:spcAft>
                <a:spcPts val="0"/>
              </a:spcAft>
              <a:buSzPts val="1400"/>
              <a:buChar char="○"/>
              <a:defRPr/>
            </a:lvl8pPr>
            <a:lvl9pPr marL="4114800" lvl="8" indent="-317500" rtl="0">
              <a:spcBef>
                <a:spcPts val="800"/>
              </a:spcBef>
              <a:spcAft>
                <a:spcPts val="800"/>
              </a:spcAft>
              <a:buSzPts val="1400"/>
              <a:buChar char="■"/>
              <a:defRPr/>
            </a:lvl9pPr>
          </a:lstStyle>
          <a:p>
            <a:endParaRPr/>
          </a:p>
        </p:txBody>
      </p:sp>
      <p:sp>
        <p:nvSpPr>
          <p:cNvPr id="41" name="Google Shape;41;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514350" y="723075"/>
            <a:ext cx="8115300" cy="622200"/>
          </a:xfrm>
          <a:prstGeom prst="rect">
            <a:avLst/>
          </a:prstGeom>
        </p:spPr>
        <p:txBody>
          <a:bodyPr spcFirstLastPara="1" wrap="square" lIns="0" tIns="0" rIns="0" bIns="0" anchor="t"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44" name="Google Shape;44;p7"/>
          <p:cNvSpPr txBox="1">
            <a:spLocks noGrp="1"/>
          </p:cNvSpPr>
          <p:nvPr>
            <p:ph type="body" idx="1"/>
          </p:nvPr>
        </p:nvSpPr>
        <p:spPr>
          <a:xfrm>
            <a:off x="514400" y="1894725"/>
            <a:ext cx="2528100" cy="23367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17500" rtl="0">
              <a:spcBef>
                <a:spcPts val="800"/>
              </a:spcBef>
              <a:spcAft>
                <a:spcPts val="0"/>
              </a:spcAft>
              <a:buSzPts val="1400"/>
              <a:buChar char="■"/>
              <a:defRPr/>
            </a:lvl3pPr>
            <a:lvl4pPr marL="1828800" lvl="3" indent="-317500" rtl="0">
              <a:spcBef>
                <a:spcPts val="800"/>
              </a:spcBef>
              <a:spcAft>
                <a:spcPts val="0"/>
              </a:spcAft>
              <a:buSzPts val="1400"/>
              <a:buChar char="●"/>
              <a:defRPr/>
            </a:lvl4pPr>
            <a:lvl5pPr marL="2286000" lvl="4" indent="-317500" rtl="0">
              <a:spcBef>
                <a:spcPts val="800"/>
              </a:spcBef>
              <a:spcAft>
                <a:spcPts val="0"/>
              </a:spcAft>
              <a:buSzPts val="1400"/>
              <a:buChar char="○"/>
              <a:defRPr/>
            </a:lvl5pPr>
            <a:lvl6pPr marL="2743200" lvl="5" indent="-317500" rtl="0">
              <a:spcBef>
                <a:spcPts val="800"/>
              </a:spcBef>
              <a:spcAft>
                <a:spcPts val="0"/>
              </a:spcAft>
              <a:buSzPts val="1400"/>
              <a:buChar char="■"/>
              <a:defRPr/>
            </a:lvl6pPr>
            <a:lvl7pPr marL="3200400" lvl="6" indent="-317500" rtl="0">
              <a:spcBef>
                <a:spcPts val="800"/>
              </a:spcBef>
              <a:spcAft>
                <a:spcPts val="0"/>
              </a:spcAft>
              <a:buSzPts val="1400"/>
              <a:buChar char="●"/>
              <a:defRPr/>
            </a:lvl7pPr>
            <a:lvl8pPr marL="3657600" lvl="7" indent="-317500" rtl="0">
              <a:spcBef>
                <a:spcPts val="800"/>
              </a:spcBef>
              <a:spcAft>
                <a:spcPts val="0"/>
              </a:spcAft>
              <a:buSzPts val="1400"/>
              <a:buChar char="○"/>
              <a:defRPr/>
            </a:lvl8pPr>
            <a:lvl9pPr marL="4114800" lvl="8" indent="-317500" rtl="0">
              <a:spcBef>
                <a:spcPts val="800"/>
              </a:spcBef>
              <a:spcAft>
                <a:spcPts val="800"/>
              </a:spcAft>
              <a:buSzPts val="1400"/>
              <a:buChar char="■"/>
              <a:defRPr/>
            </a:lvl9pPr>
          </a:lstStyle>
          <a:p>
            <a:endParaRPr/>
          </a:p>
        </p:txBody>
      </p:sp>
      <p:sp>
        <p:nvSpPr>
          <p:cNvPr id="45" name="Google Shape;45;p7"/>
          <p:cNvSpPr txBox="1">
            <a:spLocks noGrp="1"/>
          </p:cNvSpPr>
          <p:nvPr>
            <p:ph type="body" idx="2"/>
          </p:nvPr>
        </p:nvSpPr>
        <p:spPr>
          <a:xfrm>
            <a:off x="3308002" y="1894725"/>
            <a:ext cx="2528100" cy="23367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17500" rtl="0">
              <a:spcBef>
                <a:spcPts val="800"/>
              </a:spcBef>
              <a:spcAft>
                <a:spcPts val="0"/>
              </a:spcAft>
              <a:buSzPts val="1400"/>
              <a:buChar char="■"/>
              <a:defRPr/>
            </a:lvl3pPr>
            <a:lvl4pPr marL="1828800" lvl="3" indent="-317500" rtl="0">
              <a:spcBef>
                <a:spcPts val="800"/>
              </a:spcBef>
              <a:spcAft>
                <a:spcPts val="0"/>
              </a:spcAft>
              <a:buSzPts val="1400"/>
              <a:buChar char="●"/>
              <a:defRPr/>
            </a:lvl4pPr>
            <a:lvl5pPr marL="2286000" lvl="4" indent="-317500" rtl="0">
              <a:spcBef>
                <a:spcPts val="800"/>
              </a:spcBef>
              <a:spcAft>
                <a:spcPts val="0"/>
              </a:spcAft>
              <a:buSzPts val="1400"/>
              <a:buChar char="○"/>
              <a:defRPr/>
            </a:lvl5pPr>
            <a:lvl6pPr marL="2743200" lvl="5" indent="-317500" rtl="0">
              <a:spcBef>
                <a:spcPts val="800"/>
              </a:spcBef>
              <a:spcAft>
                <a:spcPts val="0"/>
              </a:spcAft>
              <a:buSzPts val="1400"/>
              <a:buChar char="■"/>
              <a:defRPr/>
            </a:lvl6pPr>
            <a:lvl7pPr marL="3200400" lvl="6" indent="-317500" rtl="0">
              <a:spcBef>
                <a:spcPts val="800"/>
              </a:spcBef>
              <a:spcAft>
                <a:spcPts val="0"/>
              </a:spcAft>
              <a:buSzPts val="1400"/>
              <a:buChar char="●"/>
              <a:defRPr/>
            </a:lvl7pPr>
            <a:lvl8pPr marL="3657600" lvl="7" indent="-317500" rtl="0">
              <a:spcBef>
                <a:spcPts val="800"/>
              </a:spcBef>
              <a:spcAft>
                <a:spcPts val="0"/>
              </a:spcAft>
              <a:buSzPts val="1400"/>
              <a:buChar char="○"/>
              <a:defRPr/>
            </a:lvl8pPr>
            <a:lvl9pPr marL="4114800" lvl="8" indent="-317500" rtl="0">
              <a:spcBef>
                <a:spcPts val="800"/>
              </a:spcBef>
              <a:spcAft>
                <a:spcPts val="800"/>
              </a:spcAft>
              <a:buSzPts val="1400"/>
              <a:buChar char="■"/>
              <a:defRPr/>
            </a:lvl9pPr>
          </a:lstStyle>
          <a:p>
            <a:endParaRPr/>
          </a:p>
        </p:txBody>
      </p:sp>
      <p:sp>
        <p:nvSpPr>
          <p:cNvPr id="46" name="Google Shape;46;p7"/>
          <p:cNvSpPr txBox="1">
            <a:spLocks noGrp="1"/>
          </p:cNvSpPr>
          <p:nvPr>
            <p:ph type="body" idx="3"/>
          </p:nvPr>
        </p:nvSpPr>
        <p:spPr>
          <a:xfrm>
            <a:off x="6101603" y="1894725"/>
            <a:ext cx="2528100" cy="23367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17500" rtl="0">
              <a:spcBef>
                <a:spcPts val="800"/>
              </a:spcBef>
              <a:spcAft>
                <a:spcPts val="0"/>
              </a:spcAft>
              <a:buSzPts val="1400"/>
              <a:buChar char="■"/>
              <a:defRPr/>
            </a:lvl3pPr>
            <a:lvl4pPr marL="1828800" lvl="3" indent="-317500" rtl="0">
              <a:spcBef>
                <a:spcPts val="800"/>
              </a:spcBef>
              <a:spcAft>
                <a:spcPts val="0"/>
              </a:spcAft>
              <a:buSzPts val="1400"/>
              <a:buChar char="●"/>
              <a:defRPr/>
            </a:lvl4pPr>
            <a:lvl5pPr marL="2286000" lvl="4" indent="-317500" rtl="0">
              <a:spcBef>
                <a:spcPts val="800"/>
              </a:spcBef>
              <a:spcAft>
                <a:spcPts val="0"/>
              </a:spcAft>
              <a:buSzPts val="1400"/>
              <a:buChar char="○"/>
              <a:defRPr/>
            </a:lvl5pPr>
            <a:lvl6pPr marL="2743200" lvl="5" indent="-317500" rtl="0">
              <a:spcBef>
                <a:spcPts val="800"/>
              </a:spcBef>
              <a:spcAft>
                <a:spcPts val="0"/>
              </a:spcAft>
              <a:buSzPts val="1400"/>
              <a:buChar char="■"/>
              <a:defRPr/>
            </a:lvl6pPr>
            <a:lvl7pPr marL="3200400" lvl="6" indent="-317500" rtl="0">
              <a:spcBef>
                <a:spcPts val="800"/>
              </a:spcBef>
              <a:spcAft>
                <a:spcPts val="0"/>
              </a:spcAft>
              <a:buSzPts val="1400"/>
              <a:buChar char="●"/>
              <a:defRPr/>
            </a:lvl7pPr>
            <a:lvl8pPr marL="3657600" lvl="7" indent="-317500" rtl="0">
              <a:spcBef>
                <a:spcPts val="800"/>
              </a:spcBef>
              <a:spcAft>
                <a:spcPts val="0"/>
              </a:spcAft>
              <a:buSzPts val="1400"/>
              <a:buChar char="○"/>
              <a:defRPr/>
            </a:lvl8pPr>
            <a:lvl9pPr marL="4114800" lvl="8" indent="-317500" rtl="0">
              <a:spcBef>
                <a:spcPts val="800"/>
              </a:spcBef>
              <a:spcAft>
                <a:spcPts val="800"/>
              </a:spcAft>
              <a:buSzPts val="1400"/>
              <a:buChar char="■"/>
              <a:defRPr/>
            </a:lvl9pPr>
          </a:lstStyle>
          <a:p>
            <a:endParaRPr/>
          </a:p>
        </p:txBody>
      </p:sp>
      <p:sp>
        <p:nvSpPr>
          <p:cNvPr id="47" name="Google Shape;47;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752475" y="504825"/>
            <a:ext cx="7639200" cy="4509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 name="Google Shape;50;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400"/>
              <a:buNone/>
              <a:defRPr/>
            </a:lvl1pPr>
          </a:lstStyle>
          <a:p>
            <a:endParaRPr/>
          </a:p>
        </p:txBody>
      </p:sp>
      <p:sp>
        <p:nvSpPr>
          <p:cNvPr id="53" name="Google Shape;53;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4350" y="723075"/>
            <a:ext cx="8115300" cy="6222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1pPr>
            <a:lvl2pPr lvl="1"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2pPr>
            <a:lvl3pPr lvl="2"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3pPr>
            <a:lvl4pPr lvl="3"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4pPr>
            <a:lvl5pPr lvl="4"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5pPr>
            <a:lvl6pPr lvl="5"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6pPr>
            <a:lvl7pPr lvl="6"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7pPr>
            <a:lvl8pPr lvl="7"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8pPr>
            <a:lvl9pPr lvl="8" rtl="0">
              <a:lnSpc>
                <a:spcPct val="90000"/>
              </a:lnSpc>
              <a:spcBef>
                <a:spcPts val="0"/>
              </a:spcBef>
              <a:spcAft>
                <a:spcPts val="0"/>
              </a:spcAft>
              <a:buClr>
                <a:schemeClr val="dk1"/>
              </a:buClr>
              <a:buSzPts val="4500"/>
              <a:buFont typeface="Caladea"/>
              <a:buNone/>
              <a:defRPr sz="4500">
                <a:solidFill>
                  <a:schemeClr val="dk1"/>
                </a:solidFill>
                <a:latin typeface="Caladea"/>
                <a:ea typeface="Caladea"/>
                <a:cs typeface="Caladea"/>
                <a:sym typeface="Caladea"/>
              </a:defRPr>
            </a:lvl9pPr>
          </a:lstStyle>
          <a:p>
            <a:endParaRPr/>
          </a:p>
        </p:txBody>
      </p:sp>
      <p:sp>
        <p:nvSpPr>
          <p:cNvPr id="7" name="Google Shape;7;p1"/>
          <p:cNvSpPr txBox="1">
            <a:spLocks noGrp="1"/>
          </p:cNvSpPr>
          <p:nvPr>
            <p:ph type="body" idx="1"/>
          </p:nvPr>
        </p:nvSpPr>
        <p:spPr>
          <a:xfrm>
            <a:off x="514350" y="2024474"/>
            <a:ext cx="8115300" cy="2363400"/>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dk2"/>
              </a:buClr>
              <a:buSzPts val="1400"/>
              <a:buFont typeface="Inter"/>
              <a:buChar char="○"/>
              <a:defRPr>
                <a:solidFill>
                  <a:schemeClr val="dk1"/>
                </a:solidFill>
                <a:latin typeface="Inter"/>
                <a:ea typeface="Inter"/>
                <a:cs typeface="Inter"/>
                <a:sym typeface="Inter"/>
              </a:defRPr>
            </a:lvl1pPr>
            <a:lvl2pPr marL="914400" lvl="1" indent="-317500" rtl="0">
              <a:lnSpc>
                <a:spcPct val="115000"/>
              </a:lnSpc>
              <a:spcBef>
                <a:spcPts val="800"/>
              </a:spcBef>
              <a:spcAft>
                <a:spcPts val="0"/>
              </a:spcAft>
              <a:buClr>
                <a:schemeClr val="dk2"/>
              </a:buClr>
              <a:buSzPts val="1400"/>
              <a:buFont typeface="Inter"/>
              <a:buChar char="○"/>
              <a:defRPr>
                <a:solidFill>
                  <a:schemeClr val="dk1"/>
                </a:solidFill>
                <a:latin typeface="Inter"/>
                <a:ea typeface="Inter"/>
                <a:cs typeface="Inter"/>
                <a:sym typeface="Inter"/>
              </a:defRPr>
            </a:lvl2pPr>
            <a:lvl3pPr marL="1371600" lvl="2" indent="-317500" rtl="0">
              <a:lnSpc>
                <a:spcPct val="115000"/>
              </a:lnSpc>
              <a:spcBef>
                <a:spcPts val="800"/>
              </a:spcBef>
              <a:spcAft>
                <a:spcPts val="0"/>
              </a:spcAft>
              <a:buClr>
                <a:schemeClr val="dk2"/>
              </a:buClr>
              <a:buSzPts val="1400"/>
              <a:buFont typeface="Inter"/>
              <a:buChar char="■"/>
              <a:defRPr>
                <a:solidFill>
                  <a:schemeClr val="dk1"/>
                </a:solidFill>
                <a:latin typeface="Inter"/>
                <a:ea typeface="Inter"/>
                <a:cs typeface="Inter"/>
                <a:sym typeface="Inter"/>
              </a:defRPr>
            </a:lvl3pPr>
            <a:lvl4pPr marL="1828800" lvl="3" indent="-317500" rtl="0">
              <a:lnSpc>
                <a:spcPct val="115000"/>
              </a:lnSpc>
              <a:spcBef>
                <a:spcPts val="8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rtl="0">
              <a:lnSpc>
                <a:spcPct val="115000"/>
              </a:lnSpc>
              <a:spcBef>
                <a:spcPts val="8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rtl="0">
              <a:lnSpc>
                <a:spcPct val="115000"/>
              </a:lnSpc>
              <a:spcBef>
                <a:spcPts val="8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rtl="0">
              <a:lnSpc>
                <a:spcPct val="115000"/>
              </a:lnSpc>
              <a:spcBef>
                <a:spcPts val="8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rtl="0">
              <a:lnSpc>
                <a:spcPct val="115000"/>
              </a:lnSpc>
              <a:spcBef>
                <a:spcPts val="8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rtl="0">
              <a:lnSpc>
                <a:spcPct val="115000"/>
              </a:lnSpc>
              <a:spcBef>
                <a:spcPts val="800"/>
              </a:spcBef>
              <a:spcAft>
                <a:spcPts val="800"/>
              </a:spcAft>
              <a:buClr>
                <a:schemeClr val="dk1"/>
              </a:buClr>
              <a:buSzPts val="1400"/>
              <a:buFont typeface="Inter"/>
              <a:buChar char="■"/>
              <a:defRPr>
                <a:solidFill>
                  <a:schemeClr val="dk1"/>
                </a:solidFill>
                <a:latin typeface="Inter"/>
                <a:ea typeface="Inter"/>
                <a:cs typeface="Inter"/>
                <a:sym typeface="Inter"/>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200">
                <a:solidFill>
                  <a:schemeClr val="dk2"/>
                </a:solidFill>
                <a:latin typeface="Inter"/>
                <a:ea typeface="Inter"/>
                <a:cs typeface="Inter"/>
                <a:sym typeface="Inter"/>
              </a:defRPr>
            </a:lvl1pPr>
            <a:lvl2pPr lvl="1" algn="ctr" rtl="0">
              <a:buNone/>
              <a:defRPr sz="1200">
                <a:solidFill>
                  <a:schemeClr val="dk2"/>
                </a:solidFill>
                <a:latin typeface="Inter"/>
                <a:ea typeface="Inter"/>
                <a:cs typeface="Inter"/>
                <a:sym typeface="Inter"/>
              </a:defRPr>
            </a:lvl2pPr>
            <a:lvl3pPr lvl="2" algn="ctr" rtl="0">
              <a:buNone/>
              <a:defRPr sz="1200">
                <a:solidFill>
                  <a:schemeClr val="dk2"/>
                </a:solidFill>
                <a:latin typeface="Inter"/>
                <a:ea typeface="Inter"/>
                <a:cs typeface="Inter"/>
                <a:sym typeface="Inter"/>
              </a:defRPr>
            </a:lvl3pPr>
            <a:lvl4pPr lvl="3" algn="ctr" rtl="0">
              <a:buNone/>
              <a:defRPr sz="1200">
                <a:solidFill>
                  <a:schemeClr val="dk2"/>
                </a:solidFill>
                <a:latin typeface="Inter"/>
                <a:ea typeface="Inter"/>
                <a:cs typeface="Inter"/>
                <a:sym typeface="Inter"/>
              </a:defRPr>
            </a:lvl4pPr>
            <a:lvl5pPr lvl="4" algn="ctr" rtl="0">
              <a:buNone/>
              <a:defRPr sz="1200">
                <a:solidFill>
                  <a:schemeClr val="dk2"/>
                </a:solidFill>
                <a:latin typeface="Inter"/>
                <a:ea typeface="Inter"/>
                <a:cs typeface="Inter"/>
                <a:sym typeface="Inter"/>
              </a:defRPr>
            </a:lvl5pPr>
            <a:lvl6pPr lvl="5" algn="ctr" rtl="0">
              <a:buNone/>
              <a:defRPr sz="1200">
                <a:solidFill>
                  <a:schemeClr val="dk2"/>
                </a:solidFill>
                <a:latin typeface="Inter"/>
                <a:ea typeface="Inter"/>
                <a:cs typeface="Inter"/>
                <a:sym typeface="Inter"/>
              </a:defRPr>
            </a:lvl6pPr>
            <a:lvl7pPr lvl="6" algn="ctr" rtl="0">
              <a:buNone/>
              <a:defRPr sz="1200">
                <a:solidFill>
                  <a:schemeClr val="dk2"/>
                </a:solidFill>
                <a:latin typeface="Inter"/>
                <a:ea typeface="Inter"/>
                <a:cs typeface="Inter"/>
                <a:sym typeface="Inter"/>
              </a:defRPr>
            </a:lvl7pPr>
            <a:lvl8pPr lvl="7" algn="ctr" rtl="0">
              <a:buNone/>
              <a:defRPr sz="1200">
                <a:solidFill>
                  <a:schemeClr val="dk2"/>
                </a:solidFill>
                <a:latin typeface="Inter"/>
                <a:ea typeface="Inter"/>
                <a:cs typeface="Inter"/>
                <a:sym typeface="Inter"/>
              </a:defRPr>
            </a:lvl8pPr>
            <a:lvl9pPr lvl="8" algn="ctr" rtl="0">
              <a:buNone/>
              <a:defRPr sz="1200">
                <a:solidFill>
                  <a:schemeClr val="dk2"/>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slide" Target="slide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44.png"/><Relationship Id="rId5" Type="http://schemas.openxmlformats.org/officeDocument/2006/relationships/slide" Target="slide5.xml"/><Relationship Id="rId10" Type="http://schemas.openxmlformats.org/officeDocument/2006/relationships/image" Target="../media/image43.png"/><Relationship Id="rId4" Type="http://schemas.openxmlformats.org/officeDocument/2006/relationships/image" Target="../media/image15.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slide" Target="slide5.xml"/><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slide" Target="slide5.xml"/><Relationship Id="rId4" Type="http://schemas.openxmlformats.org/officeDocument/2006/relationships/image" Target="../media/image22.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navigatelifetexas.org/e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png"/><Relationship Id="rId18" Type="http://schemas.openxmlformats.org/officeDocument/2006/relationships/slide" Target="slide10.xml"/><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slide" Target="slide13.xml"/><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slide" Target="slide14.xml"/><Relationship Id="rId20" Type="http://schemas.openxmlformats.org/officeDocument/2006/relationships/slide" Target="slide11.xml"/><Relationship Id="rId1" Type="http://schemas.openxmlformats.org/officeDocument/2006/relationships/slideLayout" Target="../slideLayouts/slideLayout4.xml"/><Relationship Id="rId6" Type="http://schemas.openxmlformats.org/officeDocument/2006/relationships/slide" Target="slide6.xml"/><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slide" Target="slide9.xml"/><Relationship Id="rId19"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slide" Target="slide12.xml"/><Relationship Id="rId22" Type="http://schemas.openxmlformats.org/officeDocument/2006/relationships/slide" Target="slide15.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11" Type="http://schemas.openxmlformats.org/officeDocument/2006/relationships/hyperlink" Target="https://www.mobilityinnovations.com/products/driving-aids/steering-aids/" TargetMode="External"/><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slide" Target="slide5.xml"/><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ctrTitle"/>
          </p:nvPr>
        </p:nvSpPr>
        <p:spPr>
          <a:xfrm>
            <a:off x="1463325" y="1806175"/>
            <a:ext cx="59190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5500"/>
              <a:t>Healthcare Transition: Outside of Healthcare</a:t>
            </a:r>
            <a:endParaRPr sz="5500"/>
          </a:p>
        </p:txBody>
      </p:sp>
      <p:sp>
        <p:nvSpPr>
          <p:cNvPr id="61" name="Google Shape;61;p11"/>
          <p:cNvSpPr txBox="1"/>
          <p:nvPr/>
        </p:nvSpPr>
        <p:spPr>
          <a:xfrm>
            <a:off x="3014025" y="3592825"/>
            <a:ext cx="2817600" cy="49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Inter"/>
                <a:ea typeface="Inter"/>
                <a:cs typeface="Inter"/>
                <a:sym typeface="Inter"/>
              </a:rPr>
              <a:t>Vrunda Vithalani, MD</a:t>
            </a:r>
            <a:endParaRPr>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7"/>
        <p:cNvGrpSpPr/>
        <p:nvPr/>
      </p:nvGrpSpPr>
      <p:grpSpPr>
        <a:xfrm>
          <a:off x="0" y="0"/>
          <a:ext cx="0" cy="0"/>
          <a:chOff x="0" y="0"/>
          <a:chExt cx="0" cy="0"/>
        </a:xfrm>
      </p:grpSpPr>
      <p:pic>
        <p:nvPicPr>
          <p:cNvPr id="168" name="Google Shape;168;p19"/>
          <p:cNvPicPr preferRelativeResize="0"/>
          <p:nvPr/>
        </p:nvPicPr>
        <p:blipFill rotWithShape="1">
          <a:blip r:embed="rId3">
            <a:alphaModFix/>
          </a:blip>
          <a:srcRect/>
          <a:stretch/>
        </p:blipFill>
        <p:spPr>
          <a:xfrm rot="3720016">
            <a:off x="-2454171" y="-785113"/>
            <a:ext cx="3955842" cy="5561816"/>
          </a:xfrm>
          <a:prstGeom prst="rect">
            <a:avLst/>
          </a:prstGeom>
          <a:noFill/>
          <a:ln>
            <a:noFill/>
          </a:ln>
        </p:spPr>
      </p:pic>
      <p:pic>
        <p:nvPicPr>
          <p:cNvPr id="169" name="Google Shape;169;p19"/>
          <p:cNvPicPr preferRelativeResize="0"/>
          <p:nvPr/>
        </p:nvPicPr>
        <p:blipFill rotWithShape="1">
          <a:blip r:embed="rId4">
            <a:alphaModFix/>
          </a:blip>
          <a:srcRect/>
          <a:stretch/>
        </p:blipFill>
        <p:spPr>
          <a:xfrm rot="-1105796">
            <a:off x="6646459" y="2174992"/>
            <a:ext cx="3325384" cy="4908315"/>
          </a:xfrm>
          <a:prstGeom prst="rect">
            <a:avLst/>
          </a:prstGeom>
          <a:noFill/>
          <a:ln>
            <a:noFill/>
          </a:ln>
        </p:spPr>
      </p:pic>
      <p:sp>
        <p:nvSpPr>
          <p:cNvPr id="170" name="Google Shape;170;p1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171" name="Google Shape;171;p19">
            <a:hlinkClick r:id="rId5" action="ppaction://hlinksldjump"/>
          </p:cNvPr>
          <p:cNvPicPr preferRelativeResize="0"/>
          <p:nvPr/>
        </p:nvPicPr>
        <p:blipFill>
          <a:blip r:embed="rId6">
            <a:alphaModFix/>
          </a:blip>
          <a:stretch>
            <a:fillRect/>
          </a:stretch>
        </p:blipFill>
        <p:spPr>
          <a:xfrm>
            <a:off x="-3" y="4696547"/>
            <a:ext cx="446875" cy="446900"/>
          </a:xfrm>
          <a:prstGeom prst="rect">
            <a:avLst/>
          </a:prstGeom>
          <a:noFill/>
          <a:ln>
            <a:noFill/>
          </a:ln>
        </p:spPr>
      </p:pic>
      <p:pic>
        <p:nvPicPr>
          <p:cNvPr id="172" name="Google Shape;172;p19"/>
          <p:cNvPicPr preferRelativeResize="0"/>
          <p:nvPr/>
        </p:nvPicPr>
        <p:blipFill>
          <a:blip r:embed="rId7">
            <a:alphaModFix/>
          </a:blip>
          <a:stretch>
            <a:fillRect/>
          </a:stretch>
        </p:blipFill>
        <p:spPr>
          <a:xfrm>
            <a:off x="2059927" y="89127"/>
            <a:ext cx="2599625" cy="1461575"/>
          </a:xfrm>
          <a:prstGeom prst="rect">
            <a:avLst/>
          </a:prstGeom>
          <a:noFill/>
          <a:ln>
            <a:noFill/>
          </a:ln>
        </p:spPr>
      </p:pic>
      <p:sp>
        <p:nvSpPr>
          <p:cNvPr id="173" name="Google Shape;173;p19"/>
          <p:cNvSpPr txBox="1"/>
          <p:nvPr/>
        </p:nvSpPr>
        <p:spPr>
          <a:xfrm>
            <a:off x="4968775" y="338525"/>
            <a:ext cx="3909600" cy="10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Julie hasn’t really thought about where she wants to live, but would love to talk about options for the future. </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What might be consider? </a:t>
            </a:r>
            <a:endParaRPr>
              <a:solidFill>
                <a:schemeClr val="dk1"/>
              </a:solidFill>
              <a:latin typeface="Inter"/>
              <a:ea typeface="Inter"/>
              <a:cs typeface="Inter"/>
              <a:sym typeface="Inter"/>
            </a:endParaRPr>
          </a:p>
        </p:txBody>
      </p:sp>
      <p:sp>
        <p:nvSpPr>
          <p:cNvPr id="174" name="Google Shape;174;p19"/>
          <p:cNvSpPr txBox="1"/>
          <p:nvPr/>
        </p:nvSpPr>
        <p:spPr>
          <a:xfrm>
            <a:off x="1812775" y="2205900"/>
            <a:ext cx="5449200" cy="22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3"/>
                </a:solidFill>
                <a:latin typeface="Inter"/>
                <a:ea typeface="Inter"/>
                <a:cs typeface="Inter"/>
                <a:sym typeface="Inter"/>
              </a:rPr>
              <a:t>Many options for housing: </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Stay with family </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Stay with family in adjacent area - like a place above the garage, camper in the backyard, etc</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Independent living </a:t>
            </a:r>
            <a:endParaRPr>
              <a:solidFill>
                <a:schemeClr val="accent3"/>
              </a:solidFill>
              <a:latin typeface="Inter"/>
              <a:ea typeface="Inter"/>
              <a:cs typeface="Inter"/>
              <a:sym typeface="Inter"/>
            </a:endParaRPr>
          </a:p>
          <a:p>
            <a:pPr marL="914400" lvl="1"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Do they need someone to check in on them? </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Group home with other individuals with disabilities </a:t>
            </a:r>
            <a:endParaRPr>
              <a:solidFill>
                <a:schemeClr val="accent3"/>
              </a:solidFill>
              <a:latin typeface="Inter"/>
              <a:ea typeface="Inter"/>
              <a:cs typeface="Inter"/>
              <a:sym typeface="Inter"/>
            </a:endParaRPr>
          </a:p>
          <a:p>
            <a:pPr marL="914400" lvl="1"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Someone checks in daily or need more full-time care?</a:t>
            </a:r>
            <a:endParaRPr>
              <a:solidFill>
                <a:schemeClr val="accent3"/>
              </a:solidFill>
              <a:latin typeface="Inter"/>
              <a:ea typeface="Inter"/>
              <a:cs typeface="Inter"/>
              <a:sym typeface="Inter"/>
            </a:endParaRPr>
          </a:p>
        </p:txBody>
      </p:sp>
      <p:sp>
        <p:nvSpPr>
          <p:cNvPr id="175" name="Google Shape;175;p19"/>
          <p:cNvSpPr txBox="1"/>
          <p:nvPr/>
        </p:nvSpPr>
        <p:spPr>
          <a:xfrm>
            <a:off x="2059925" y="1233975"/>
            <a:ext cx="1059300" cy="2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Inter"/>
                <a:ea typeface="Inter"/>
                <a:cs typeface="Inter"/>
                <a:sym typeface="Inter"/>
              </a:rPr>
              <a:t>Housing</a:t>
            </a:r>
            <a:endParaRPr b="1">
              <a:solidFill>
                <a:schemeClr val="lt1"/>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9"/>
        <p:cNvGrpSpPr/>
        <p:nvPr/>
      </p:nvGrpSpPr>
      <p:grpSpPr>
        <a:xfrm>
          <a:off x="0" y="0"/>
          <a:ext cx="0" cy="0"/>
          <a:chOff x="0" y="0"/>
          <a:chExt cx="0" cy="0"/>
        </a:xfrm>
      </p:grpSpPr>
      <p:pic>
        <p:nvPicPr>
          <p:cNvPr id="180" name="Google Shape;180;p20"/>
          <p:cNvPicPr preferRelativeResize="0"/>
          <p:nvPr/>
        </p:nvPicPr>
        <p:blipFill rotWithShape="1">
          <a:blip r:embed="rId3">
            <a:alphaModFix/>
          </a:blip>
          <a:srcRect/>
          <a:stretch/>
        </p:blipFill>
        <p:spPr>
          <a:xfrm rot="3720016">
            <a:off x="-2454171" y="-785113"/>
            <a:ext cx="3955842" cy="5561816"/>
          </a:xfrm>
          <a:prstGeom prst="rect">
            <a:avLst/>
          </a:prstGeom>
          <a:noFill/>
          <a:ln>
            <a:noFill/>
          </a:ln>
        </p:spPr>
      </p:pic>
      <p:pic>
        <p:nvPicPr>
          <p:cNvPr id="181" name="Google Shape;181;p20"/>
          <p:cNvPicPr preferRelativeResize="0"/>
          <p:nvPr/>
        </p:nvPicPr>
        <p:blipFill rotWithShape="1">
          <a:blip r:embed="rId4">
            <a:alphaModFix/>
          </a:blip>
          <a:srcRect/>
          <a:stretch/>
        </p:blipFill>
        <p:spPr>
          <a:xfrm rot="-1105796">
            <a:off x="6646459" y="2174992"/>
            <a:ext cx="3325384" cy="4908315"/>
          </a:xfrm>
          <a:prstGeom prst="rect">
            <a:avLst/>
          </a:prstGeom>
          <a:noFill/>
          <a:ln>
            <a:noFill/>
          </a:ln>
        </p:spPr>
      </p:pic>
      <p:sp>
        <p:nvSpPr>
          <p:cNvPr id="182" name="Google Shape;182;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83" name="Google Shape;183;p20">
            <a:hlinkClick r:id="rId5" action="ppaction://hlinksldjump"/>
          </p:cNvPr>
          <p:cNvPicPr preferRelativeResize="0"/>
          <p:nvPr/>
        </p:nvPicPr>
        <p:blipFill>
          <a:blip r:embed="rId6">
            <a:alphaModFix/>
          </a:blip>
          <a:stretch>
            <a:fillRect/>
          </a:stretch>
        </p:blipFill>
        <p:spPr>
          <a:xfrm>
            <a:off x="-3" y="4696547"/>
            <a:ext cx="446875" cy="446900"/>
          </a:xfrm>
          <a:prstGeom prst="rect">
            <a:avLst/>
          </a:prstGeom>
          <a:noFill/>
          <a:ln>
            <a:noFill/>
          </a:ln>
        </p:spPr>
      </p:pic>
      <p:pic>
        <p:nvPicPr>
          <p:cNvPr id="184" name="Google Shape;184;p20"/>
          <p:cNvPicPr preferRelativeResize="0"/>
          <p:nvPr/>
        </p:nvPicPr>
        <p:blipFill>
          <a:blip r:embed="rId7">
            <a:alphaModFix/>
          </a:blip>
          <a:stretch>
            <a:fillRect/>
          </a:stretch>
        </p:blipFill>
        <p:spPr>
          <a:xfrm>
            <a:off x="1951547" y="61936"/>
            <a:ext cx="2427254" cy="1461575"/>
          </a:xfrm>
          <a:prstGeom prst="rect">
            <a:avLst/>
          </a:prstGeom>
          <a:noFill/>
          <a:ln>
            <a:noFill/>
          </a:ln>
        </p:spPr>
      </p:pic>
      <p:sp>
        <p:nvSpPr>
          <p:cNvPr id="185" name="Google Shape;185;p20"/>
          <p:cNvSpPr txBox="1"/>
          <p:nvPr/>
        </p:nvSpPr>
        <p:spPr>
          <a:xfrm>
            <a:off x="4477350" y="477025"/>
            <a:ext cx="2238600" cy="7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3"/>
                </a:solidFill>
                <a:latin typeface="Inter"/>
                <a:ea typeface="Inter"/>
                <a:cs typeface="Inter"/>
                <a:sym typeface="Inter"/>
              </a:rPr>
              <a:t>Stay Active! </a:t>
            </a:r>
            <a:endParaRPr sz="2400" b="1">
              <a:solidFill>
                <a:schemeClr val="accent3"/>
              </a:solidFill>
              <a:latin typeface="Inter"/>
              <a:ea typeface="Inter"/>
              <a:cs typeface="Inter"/>
              <a:sym typeface="Inter"/>
            </a:endParaRPr>
          </a:p>
        </p:txBody>
      </p:sp>
      <p:pic>
        <p:nvPicPr>
          <p:cNvPr id="186" name="Google Shape;186;p20"/>
          <p:cNvPicPr preferRelativeResize="0"/>
          <p:nvPr/>
        </p:nvPicPr>
        <p:blipFill>
          <a:blip r:embed="rId8">
            <a:alphaModFix/>
          </a:blip>
          <a:stretch>
            <a:fillRect/>
          </a:stretch>
        </p:blipFill>
        <p:spPr>
          <a:xfrm>
            <a:off x="2093610" y="2100025"/>
            <a:ext cx="2143125" cy="2143125"/>
          </a:xfrm>
          <a:prstGeom prst="rect">
            <a:avLst/>
          </a:prstGeom>
          <a:noFill/>
          <a:ln>
            <a:noFill/>
          </a:ln>
        </p:spPr>
      </p:pic>
      <p:pic>
        <p:nvPicPr>
          <p:cNvPr id="187" name="Google Shape;187;p20"/>
          <p:cNvPicPr preferRelativeResize="0"/>
          <p:nvPr/>
        </p:nvPicPr>
        <p:blipFill>
          <a:blip r:embed="rId9">
            <a:alphaModFix/>
          </a:blip>
          <a:stretch>
            <a:fillRect/>
          </a:stretch>
        </p:blipFill>
        <p:spPr>
          <a:xfrm>
            <a:off x="4236725" y="1824025"/>
            <a:ext cx="3048000" cy="1495425"/>
          </a:xfrm>
          <a:prstGeom prst="rect">
            <a:avLst/>
          </a:prstGeom>
          <a:noFill/>
          <a:ln>
            <a:noFill/>
          </a:ln>
        </p:spPr>
      </p:pic>
      <p:pic>
        <p:nvPicPr>
          <p:cNvPr id="188" name="Google Shape;188;p20"/>
          <p:cNvPicPr preferRelativeResize="0"/>
          <p:nvPr/>
        </p:nvPicPr>
        <p:blipFill>
          <a:blip r:embed="rId10">
            <a:alphaModFix/>
          </a:blip>
          <a:stretch>
            <a:fillRect/>
          </a:stretch>
        </p:blipFill>
        <p:spPr>
          <a:xfrm>
            <a:off x="4297650" y="3342763"/>
            <a:ext cx="2686050" cy="1704975"/>
          </a:xfrm>
          <a:prstGeom prst="rect">
            <a:avLst/>
          </a:prstGeom>
          <a:noFill/>
          <a:ln>
            <a:noFill/>
          </a:ln>
        </p:spPr>
      </p:pic>
      <p:pic>
        <p:nvPicPr>
          <p:cNvPr id="189" name="Google Shape;189;p20"/>
          <p:cNvPicPr preferRelativeResize="0"/>
          <p:nvPr/>
        </p:nvPicPr>
        <p:blipFill>
          <a:blip r:embed="rId11">
            <a:alphaModFix/>
          </a:blip>
          <a:stretch>
            <a:fillRect/>
          </a:stretch>
        </p:blipFill>
        <p:spPr>
          <a:xfrm>
            <a:off x="914500" y="4032399"/>
            <a:ext cx="3464300" cy="1111050"/>
          </a:xfrm>
          <a:prstGeom prst="rect">
            <a:avLst/>
          </a:prstGeom>
          <a:noFill/>
          <a:ln>
            <a:noFill/>
          </a:ln>
        </p:spPr>
      </p:pic>
      <p:pic>
        <p:nvPicPr>
          <p:cNvPr id="190" name="Google Shape;190;p20"/>
          <p:cNvPicPr preferRelativeResize="0"/>
          <p:nvPr/>
        </p:nvPicPr>
        <p:blipFill>
          <a:blip r:embed="rId12">
            <a:alphaModFix/>
          </a:blip>
          <a:stretch>
            <a:fillRect/>
          </a:stretch>
        </p:blipFill>
        <p:spPr>
          <a:xfrm>
            <a:off x="6600363" y="424175"/>
            <a:ext cx="2447925" cy="1866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4"/>
        <p:cNvGrpSpPr/>
        <p:nvPr/>
      </p:nvGrpSpPr>
      <p:grpSpPr>
        <a:xfrm>
          <a:off x="0" y="0"/>
          <a:ext cx="0" cy="0"/>
          <a:chOff x="0" y="0"/>
          <a:chExt cx="0" cy="0"/>
        </a:xfrm>
      </p:grpSpPr>
      <p:pic>
        <p:nvPicPr>
          <p:cNvPr id="195" name="Google Shape;195;p21"/>
          <p:cNvPicPr preferRelativeResize="0"/>
          <p:nvPr/>
        </p:nvPicPr>
        <p:blipFill rotWithShape="1">
          <a:blip r:embed="rId3">
            <a:alphaModFix/>
          </a:blip>
          <a:srcRect/>
          <a:stretch/>
        </p:blipFill>
        <p:spPr>
          <a:xfrm rot="3720016">
            <a:off x="-2454171" y="-785113"/>
            <a:ext cx="3955842" cy="5561816"/>
          </a:xfrm>
          <a:prstGeom prst="rect">
            <a:avLst/>
          </a:prstGeom>
          <a:noFill/>
          <a:ln>
            <a:noFill/>
          </a:ln>
        </p:spPr>
      </p:pic>
      <p:pic>
        <p:nvPicPr>
          <p:cNvPr id="196" name="Google Shape;196;p21"/>
          <p:cNvPicPr preferRelativeResize="0"/>
          <p:nvPr/>
        </p:nvPicPr>
        <p:blipFill rotWithShape="1">
          <a:blip r:embed="rId4">
            <a:alphaModFix/>
          </a:blip>
          <a:srcRect/>
          <a:stretch/>
        </p:blipFill>
        <p:spPr>
          <a:xfrm rot="-1105796">
            <a:off x="6646459" y="2174992"/>
            <a:ext cx="3325384" cy="4908315"/>
          </a:xfrm>
          <a:prstGeom prst="rect">
            <a:avLst/>
          </a:prstGeom>
          <a:noFill/>
          <a:ln>
            <a:noFill/>
          </a:ln>
        </p:spPr>
      </p:pic>
      <p:sp>
        <p:nvSpPr>
          <p:cNvPr id="197" name="Google Shape;19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198" name="Google Shape;198;p21">
            <a:hlinkClick r:id="rId5" action="ppaction://hlinksldjump"/>
          </p:cNvPr>
          <p:cNvPicPr preferRelativeResize="0"/>
          <p:nvPr/>
        </p:nvPicPr>
        <p:blipFill>
          <a:blip r:embed="rId6">
            <a:alphaModFix/>
          </a:blip>
          <a:stretch>
            <a:fillRect/>
          </a:stretch>
        </p:blipFill>
        <p:spPr>
          <a:xfrm>
            <a:off x="-3" y="4696547"/>
            <a:ext cx="446875" cy="446900"/>
          </a:xfrm>
          <a:prstGeom prst="rect">
            <a:avLst/>
          </a:prstGeom>
          <a:noFill/>
          <a:ln>
            <a:noFill/>
          </a:ln>
        </p:spPr>
      </p:pic>
      <p:pic>
        <p:nvPicPr>
          <p:cNvPr id="199" name="Google Shape;199;p21"/>
          <p:cNvPicPr preferRelativeResize="0"/>
          <p:nvPr/>
        </p:nvPicPr>
        <p:blipFill>
          <a:blip r:embed="rId7">
            <a:alphaModFix/>
          </a:blip>
          <a:stretch>
            <a:fillRect/>
          </a:stretch>
        </p:blipFill>
        <p:spPr>
          <a:xfrm>
            <a:off x="1912701" y="53649"/>
            <a:ext cx="2529654" cy="1581026"/>
          </a:xfrm>
          <a:prstGeom prst="rect">
            <a:avLst/>
          </a:prstGeom>
          <a:noFill/>
          <a:ln>
            <a:noFill/>
          </a:ln>
        </p:spPr>
      </p:pic>
      <p:sp>
        <p:nvSpPr>
          <p:cNvPr id="200" name="Google Shape;200;p21"/>
          <p:cNvSpPr txBox="1"/>
          <p:nvPr/>
        </p:nvSpPr>
        <p:spPr>
          <a:xfrm>
            <a:off x="4673925" y="336425"/>
            <a:ext cx="3964200" cy="10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Julie loves going to the store and buying art supplies. But she struggles with bills/coins and hesitates to go into places like the bank or post office (“they ask too many questions!”). She asks you for help.</a:t>
            </a:r>
            <a:endParaRPr>
              <a:solidFill>
                <a:schemeClr val="dk1"/>
              </a:solidFill>
              <a:latin typeface="Inter"/>
              <a:ea typeface="Inter"/>
              <a:cs typeface="Inter"/>
              <a:sym typeface="Inter"/>
            </a:endParaRPr>
          </a:p>
        </p:txBody>
      </p:sp>
      <p:pic>
        <p:nvPicPr>
          <p:cNvPr id="201" name="Google Shape;201;p21"/>
          <p:cNvPicPr preferRelativeResize="0"/>
          <p:nvPr/>
        </p:nvPicPr>
        <p:blipFill>
          <a:blip r:embed="rId8">
            <a:alphaModFix/>
          </a:blip>
          <a:stretch>
            <a:fillRect/>
          </a:stretch>
        </p:blipFill>
        <p:spPr>
          <a:xfrm>
            <a:off x="1592550" y="1710375"/>
            <a:ext cx="3015850" cy="1879600"/>
          </a:xfrm>
          <a:prstGeom prst="rect">
            <a:avLst/>
          </a:prstGeom>
          <a:noFill/>
          <a:ln>
            <a:noFill/>
          </a:ln>
        </p:spPr>
      </p:pic>
      <p:pic>
        <p:nvPicPr>
          <p:cNvPr id="202" name="Google Shape;202;p21"/>
          <p:cNvPicPr preferRelativeResize="0"/>
          <p:nvPr/>
        </p:nvPicPr>
        <p:blipFill>
          <a:blip r:embed="rId9">
            <a:alphaModFix/>
          </a:blip>
          <a:stretch>
            <a:fillRect/>
          </a:stretch>
        </p:blipFill>
        <p:spPr>
          <a:xfrm>
            <a:off x="4608400" y="1710386"/>
            <a:ext cx="3065277" cy="1722725"/>
          </a:xfrm>
          <a:prstGeom prst="rect">
            <a:avLst/>
          </a:prstGeom>
          <a:noFill/>
          <a:ln>
            <a:noFill/>
          </a:ln>
        </p:spPr>
      </p:pic>
      <p:pic>
        <p:nvPicPr>
          <p:cNvPr id="203" name="Google Shape;203;p21"/>
          <p:cNvPicPr preferRelativeResize="0"/>
          <p:nvPr/>
        </p:nvPicPr>
        <p:blipFill>
          <a:blip r:embed="rId10">
            <a:alphaModFix/>
          </a:blip>
          <a:stretch>
            <a:fillRect/>
          </a:stretch>
        </p:blipFill>
        <p:spPr>
          <a:xfrm>
            <a:off x="4560638" y="3199900"/>
            <a:ext cx="2466975" cy="1847850"/>
          </a:xfrm>
          <a:prstGeom prst="rect">
            <a:avLst/>
          </a:prstGeom>
          <a:noFill/>
          <a:ln>
            <a:noFill/>
          </a:ln>
        </p:spPr>
      </p:pic>
      <p:pic>
        <p:nvPicPr>
          <p:cNvPr id="204" name="Google Shape;204;p21"/>
          <p:cNvPicPr preferRelativeResize="0"/>
          <p:nvPr/>
        </p:nvPicPr>
        <p:blipFill>
          <a:blip r:embed="rId11">
            <a:alphaModFix/>
          </a:blip>
          <a:stretch>
            <a:fillRect/>
          </a:stretch>
        </p:blipFill>
        <p:spPr>
          <a:xfrm>
            <a:off x="1658516" y="3250525"/>
            <a:ext cx="2902134" cy="1847849"/>
          </a:xfrm>
          <a:prstGeom prst="rect">
            <a:avLst/>
          </a:prstGeom>
          <a:noFill/>
          <a:ln>
            <a:noFill/>
          </a:ln>
        </p:spPr>
      </p:pic>
      <p:sp>
        <p:nvSpPr>
          <p:cNvPr id="205" name="Google Shape;205;p21"/>
          <p:cNvSpPr txBox="1"/>
          <p:nvPr/>
        </p:nvSpPr>
        <p:spPr>
          <a:xfrm>
            <a:off x="3505600" y="1351925"/>
            <a:ext cx="1102800" cy="2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Finances</a:t>
            </a:r>
            <a:endParaRPr b="1">
              <a:solidFill>
                <a:schemeClr val="dk1"/>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9"/>
        <p:cNvGrpSpPr/>
        <p:nvPr/>
      </p:nvGrpSpPr>
      <p:grpSpPr>
        <a:xfrm>
          <a:off x="0" y="0"/>
          <a:ext cx="0" cy="0"/>
          <a:chOff x="0" y="0"/>
          <a:chExt cx="0" cy="0"/>
        </a:xfrm>
      </p:grpSpPr>
      <p:pic>
        <p:nvPicPr>
          <p:cNvPr id="210" name="Google Shape;210;p22"/>
          <p:cNvPicPr preferRelativeResize="0"/>
          <p:nvPr/>
        </p:nvPicPr>
        <p:blipFill rotWithShape="1">
          <a:blip r:embed="rId3">
            <a:alphaModFix/>
          </a:blip>
          <a:srcRect/>
          <a:stretch/>
        </p:blipFill>
        <p:spPr>
          <a:xfrm rot="-1105796">
            <a:off x="6614959" y="399767"/>
            <a:ext cx="3325384" cy="4908315"/>
          </a:xfrm>
          <a:prstGeom prst="rect">
            <a:avLst/>
          </a:prstGeom>
          <a:noFill/>
          <a:ln>
            <a:noFill/>
          </a:ln>
        </p:spPr>
      </p:pic>
      <p:sp>
        <p:nvSpPr>
          <p:cNvPr id="211" name="Google Shape;211;p2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212" name="Google Shape;212;p22"/>
          <p:cNvPicPr preferRelativeResize="0"/>
          <p:nvPr/>
        </p:nvPicPr>
        <p:blipFill>
          <a:blip r:embed="rId4">
            <a:alphaModFix/>
          </a:blip>
          <a:stretch>
            <a:fillRect/>
          </a:stretch>
        </p:blipFill>
        <p:spPr>
          <a:xfrm>
            <a:off x="12" y="11"/>
            <a:ext cx="1791425" cy="1791425"/>
          </a:xfrm>
          <a:prstGeom prst="rect">
            <a:avLst/>
          </a:prstGeom>
          <a:noFill/>
          <a:ln>
            <a:noFill/>
          </a:ln>
        </p:spPr>
      </p:pic>
      <p:pic>
        <p:nvPicPr>
          <p:cNvPr id="213" name="Google Shape;213;p22">
            <a:hlinkClick r:id="rId5" action="ppaction://hlinksldjump"/>
          </p:cNvPr>
          <p:cNvPicPr preferRelativeResize="0"/>
          <p:nvPr/>
        </p:nvPicPr>
        <p:blipFill>
          <a:blip r:embed="rId6">
            <a:alphaModFix/>
          </a:blip>
          <a:stretch>
            <a:fillRect/>
          </a:stretch>
        </p:blipFill>
        <p:spPr>
          <a:xfrm>
            <a:off x="-3" y="4696597"/>
            <a:ext cx="446875" cy="446900"/>
          </a:xfrm>
          <a:prstGeom prst="rect">
            <a:avLst/>
          </a:prstGeom>
          <a:noFill/>
          <a:ln>
            <a:noFill/>
          </a:ln>
        </p:spPr>
      </p:pic>
      <p:pic>
        <p:nvPicPr>
          <p:cNvPr id="214" name="Google Shape;214;p22"/>
          <p:cNvPicPr preferRelativeResize="0"/>
          <p:nvPr/>
        </p:nvPicPr>
        <p:blipFill>
          <a:blip r:embed="rId7">
            <a:alphaModFix/>
          </a:blip>
          <a:stretch>
            <a:fillRect/>
          </a:stretch>
        </p:blipFill>
        <p:spPr>
          <a:xfrm>
            <a:off x="3260356" y="2070101"/>
            <a:ext cx="2180820" cy="2822226"/>
          </a:xfrm>
          <a:prstGeom prst="rect">
            <a:avLst/>
          </a:prstGeom>
          <a:noFill/>
          <a:ln>
            <a:noFill/>
          </a:ln>
        </p:spPr>
      </p:pic>
      <p:pic>
        <p:nvPicPr>
          <p:cNvPr id="215" name="Google Shape;215;p22"/>
          <p:cNvPicPr preferRelativeResize="0"/>
          <p:nvPr/>
        </p:nvPicPr>
        <p:blipFill>
          <a:blip r:embed="rId8">
            <a:alphaModFix/>
          </a:blip>
          <a:stretch>
            <a:fillRect/>
          </a:stretch>
        </p:blipFill>
        <p:spPr>
          <a:xfrm>
            <a:off x="257725" y="2200486"/>
            <a:ext cx="3076380" cy="2271394"/>
          </a:xfrm>
          <a:prstGeom prst="rect">
            <a:avLst/>
          </a:prstGeom>
          <a:noFill/>
          <a:ln>
            <a:noFill/>
          </a:ln>
        </p:spPr>
      </p:pic>
      <p:pic>
        <p:nvPicPr>
          <p:cNvPr id="216" name="Google Shape;216;p22"/>
          <p:cNvPicPr preferRelativeResize="0"/>
          <p:nvPr/>
        </p:nvPicPr>
        <p:blipFill>
          <a:blip r:embed="rId9">
            <a:alphaModFix/>
          </a:blip>
          <a:stretch>
            <a:fillRect/>
          </a:stretch>
        </p:blipFill>
        <p:spPr>
          <a:xfrm>
            <a:off x="5441175" y="3023185"/>
            <a:ext cx="3105249" cy="2071165"/>
          </a:xfrm>
          <a:prstGeom prst="rect">
            <a:avLst/>
          </a:prstGeom>
          <a:noFill/>
          <a:ln>
            <a:noFill/>
          </a:ln>
        </p:spPr>
      </p:pic>
      <p:sp>
        <p:nvSpPr>
          <p:cNvPr id="217" name="Google Shape;217;p22"/>
          <p:cNvSpPr txBox="1"/>
          <p:nvPr/>
        </p:nvSpPr>
        <p:spPr>
          <a:xfrm>
            <a:off x="2042206" y="561963"/>
            <a:ext cx="5307300" cy="6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During your visits, Julie is able to communicate with you and tell you her wishes. But she sometimes needs some prompting/help asking the right questions before making medical decisions. What kind of support might she need to make decisions once she turns 18? </a:t>
            </a:r>
            <a:endParaRPr>
              <a:solidFill>
                <a:schemeClr val="dk1"/>
              </a:solidFill>
              <a:latin typeface="Inter"/>
              <a:ea typeface="Inter"/>
              <a:cs typeface="Inter"/>
              <a:sym typeface="Inter"/>
            </a:endParaRPr>
          </a:p>
        </p:txBody>
      </p:sp>
      <p:sp>
        <p:nvSpPr>
          <p:cNvPr id="218" name="Google Shape;218;p22"/>
          <p:cNvSpPr txBox="1"/>
          <p:nvPr/>
        </p:nvSpPr>
        <p:spPr>
          <a:xfrm>
            <a:off x="101463" y="1508225"/>
            <a:ext cx="15885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Inter"/>
                <a:ea typeface="Inter"/>
                <a:cs typeface="Inter"/>
                <a:sym typeface="Inter"/>
              </a:rPr>
              <a:t>Decision-Making</a:t>
            </a:r>
            <a:endParaRPr sz="1200" b="1">
              <a:solidFill>
                <a:schemeClr val="dk1"/>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2"/>
        <p:cNvGrpSpPr/>
        <p:nvPr/>
      </p:nvGrpSpPr>
      <p:grpSpPr>
        <a:xfrm>
          <a:off x="0" y="0"/>
          <a:ext cx="0" cy="0"/>
          <a:chOff x="0" y="0"/>
          <a:chExt cx="0" cy="0"/>
        </a:xfrm>
      </p:grpSpPr>
      <p:sp>
        <p:nvSpPr>
          <p:cNvPr id="223" name="Google Shape;223;p2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224" name="Google Shape;224;p23"/>
          <p:cNvPicPr preferRelativeResize="0"/>
          <p:nvPr/>
        </p:nvPicPr>
        <p:blipFill>
          <a:blip r:embed="rId3">
            <a:alphaModFix/>
          </a:blip>
          <a:stretch>
            <a:fillRect/>
          </a:stretch>
        </p:blipFill>
        <p:spPr>
          <a:xfrm>
            <a:off x="0" y="-2"/>
            <a:ext cx="1966751" cy="1312754"/>
          </a:xfrm>
          <a:prstGeom prst="rect">
            <a:avLst/>
          </a:prstGeom>
          <a:noFill/>
          <a:ln>
            <a:noFill/>
          </a:ln>
        </p:spPr>
      </p:pic>
      <p:pic>
        <p:nvPicPr>
          <p:cNvPr id="225" name="Google Shape;225;p23">
            <a:hlinkClick r:id="rId4" action="ppaction://hlinksldjump"/>
          </p:cNvPr>
          <p:cNvPicPr preferRelativeResize="0"/>
          <p:nvPr/>
        </p:nvPicPr>
        <p:blipFill>
          <a:blip r:embed="rId5">
            <a:alphaModFix/>
          </a:blip>
          <a:stretch>
            <a:fillRect/>
          </a:stretch>
        </p:blipFill>
        <p:spPr>
          <a:xfrm>
            <a:off x="-3" y="4696547"/>
            <a:ext cx="446875" cy="446900"/>
          </a:xfrm>
          <a:prstGeom prst="rect">
            <a:avLst/>
          </a:prstGeom>
          <a:noFill/>
          <a:ln>
            <a:noFill/>
          </a:ln>
        </p:spPr>
      </p:pic>
      <p:pic>
        <p:nvPicPr>
          <p:cNvPr id="226" name="Google Shape;226;p23"/>
          <p:cNvPicPr preferRelativeResize="0"/>
          <p:nvPr/>
        </p:nvPicPr>
        <p:blipFill>
          <a:blip r:embed="rId6">
            <a:alphaModFix/>
          </a:blip>
          <a:stretch>
            <a:fillRect/>
          </a:stretch>
        </p:blipFill>
        <p:spPr>
          <a:xfrm>
            <a:off x="730287" y="1405100"/>
            <a:ext cx="2581275" cy="1771650"/>
          </a:xfrm>
          <a:prstGeom prst="rect">
            <a:avLst/>
          </a:prstGeom>
          <a:noFill/>
          <a:ln>
            <a:noFill/>
          </a:ln>
        </p:spPr>
      </p:pic>
      <p:pic>
        <p:nvPicPr>
          <p:cNvPr id="227" name="Google Shape;227;p23"/>
          <p:cNvPicPr preferRelativeResize="0"/>
          <p:nvPr/>
        </p:nvPicPr>
        <p:blipFill>
          <a:blip r:embed="rId7">
            <a:alphaModFix/>
          </a:blip>
          <a:stretch>
            <a:fillRect/>
          </a:stretch>
        </p:blipFill>
        <p:spPr>
          <a:xfrm>
            <a:off x="3430025" y="1405097"/>
            <a:ext cx="2657475" cy="1771650"/>
          </a:xfrm>
          <a:prstGeom prst="rect">
            <a:avLst/>
          </a:prstGeom>
          <a:noFill/>
          <a:ln>
            <a:noFill/>
          </a:ln>
        </p:spPr>
      </p:pic>
      <p:pic>
        <p:nvPicPr>
          <p:cNvPr id="228" name="Google Shape;228;p23"/>
          <p:cNvPicPr preferRelativeResize="0"/>
          <p:nvPr/>
        </p:nvPicPr>
        <p:blipFill>
          <a:blip r:embed="rId8">
            <a:alphaModFix/>
          </a:blip>
          <a:stretch>
            <a:fillRect/>
          </a:stretch>
        </p:blipFill>
        <p:spPr>
          <a:xfrm>
            <a:off x="6141275" y="1519400"/>
            <a:ext cx="2952750" cy="1543050"/>
          </a:xfrm>
          <a:prstGeom prst="rect">
            <a:avLst/>
          </a:prstGeom>
          <a:noFill/>
          <a:ln>
            <a:noFill/>
          </a:ln>
        </p:spPr>
      </p:pic>
      <p:pic>
        <p:nvPicPr>
          <p:cNvPr id="229" name="Google Shape;229;p23"/>
          <p:cNvPicPr preferRelativeResize="0"/>
          <p:nvPr/>
        </p:nvPicPr>
        <p:blipFill>
          <a:blip r:embed="rId9">
            <a:alphaModFix/>
          </a:blip>
          <a:stretch>
            <a:fillRect/>
          </a:stretch>
        </p:blipFill>
        <p:spPr>
          <a:xfrm>
            <a:off x="3678225" y="3176750"/>
            <a:ext cx="1966750" cy="1966750"/>
          </a:xfrm>
          <a:prstGeom prst="rect">
            <a:avLst/>
          </a:prstGeom>
          <a:noFill/>
          <a:ln>
            <a:noFill/>
          </a:ln>
        </p:spPr>
      </p:pic>
      <p:sp>
        <p:nvSpPr>
          <p:cNvPr id="230" name="Google Shape;230;p23"/>
          <p:cNvSpPr txBox="1"/>
          <p:nvPr/>
        </p:nvSpPr>
        <p:spPr>
          <a:xfrm>
            <a:off x="3116750" y="255275"/>
            <a:ext cx="4572000" cy="8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Insurance is important! And can be confusing.</a:t>
            </a:r>
            <a:endParaRPr b="1">
              <a:solidFill>
                <a:schemeClr val="dk1"/>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236" name="Google Shape;236;p24"/>
          <p:cNvPicPr preferRelativeResize="0"/>
          <p:nvPr/>
        </p:nvPicPr>
        <p:blipFill rotWithShape="1">
          <a:blip r:embed="rId3">
            <a:alphaModFix/>
          </a:blip>
          <a:srcRect/>
          <a:stretch/>
        </p:blipFill>
        <p:spPr>
          <a:xfrm rot="-682770">
            <a:off x="7235115" y="-456781"/>
            <a:ext cx="2812216" cy="3637465"/>
          </a:xfrm>
          <a:prstGeom prst="rect">
            <a:avLst/>
          </a:prstGeom>
          <a:noFill/>
          <a:ln>
            <a:noFill/>
          </a:ln>
        </p:spPr>
      </p:pic>
      <p:pic>
        <p:nvPicPr>
          <p:cNvPr id="237" name="Google Shape;237;p24"/>
          <p:cNvPicPr preferRelativeResize="0"/>
          <p:nvPr/>
        </p:nvPicPr>
        <p:blipFill rotWithShape="1">
          <a:blip r:embed="rId4">
            <a:alphaModFix/>
          </a:blip>
          <a:srcRect/>
          <a:stretch/>
        </p:blipFill>
        <p:spPr>
          <a:xfrm rot="-644879">
            <a:off x="7474771" y="1366945"/>
            <a:ext cx="2332904" cy="4110845"/>
          </a:xfrm>
          <a:prstGeom prst="rect">
            <a:avLst/>
          </a:prstGeom>
          <a:noFill/>
          <a:ln>
            <a:noFill/>
          </a:ln>
        </p:spPr>
      </p:pic>
      <p:pic>
        <p:nvPicPr>
          <p:cNvPr id="238" name="Google Shape;238;p24"/>
          <p:cNvPicPr preferRelativeResize="0"/>
          <p:nvPr/>
        </p:nvPicPr>
        <p:blipFill rotWithShape="1">
          <a:blip r:embed="rId5">
            <a:alphaModFix/>
          </a:blip>
          <a:srcRect/>
          <a:stretch/>
        </p:blipFill>
        <p:spPr>
          <a:xfrm>
            <a:off x="7141613" y="3173713"/>
            <a:ext cx="2976074" cy="3591039"/>
          </a:xfrm>
          <a:prstGeom prst="rect">
            <a:avLst/>
          </a:prstGeom>
          <a:noFill/>
          <a:ln>
            <a:noFill/>
          </a:ln>
        </p:spPr>
      </p:pic>
      <p:sp>
        <p:nvSpPr>
          <p:cNvPr id="239" name="Google Shape;239;p24"/>
          <p:cNvSpPr txBox="1"/>
          <p:nvPr/>
        </p:nvSpPr>
        <p:spPr>
          <a:xfrm>
            <a:off x="1157850" y="969200"/>
            <a:ext cx="6038700" cy="9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Inter"/>
                <a:ea typeface="Inter"/>
                <a:cs typeface="Inter"/>
                <a:sym typeface="Inter"/>
              </a:rPr>
              <a:t>Navigate Life Texas</a:t>
            </a:r>
            <a:r>
              <a:rPr lang="en" sz="2000">
                <a:solidFill>
                  <a:schemeClr val="dk1"/>
                </a:solidFill>
                <a:latin typeface="Inter"/>
                <a:ea typeface="Inter"/>
                <a:cs typeface="Inter"/>
                <a:sym typeface="Inter"/>
              </a:rPr>
              <a:t> is a great website with more resources and things we can think about to help people transition! </a:t>
            </a:r>
            <a:endParaRPr sz="2000">
              <a:solidFill>
                <a:schemeClr val="dk1"/>
              </a:solidFill>
              <a:latin typeface="Inter"/>
              <a:ea typeface="Inter"/>
              <a:cs typeface="Inter"/>
              <a:sym typeface="Inter"/>
            </a:endParaRPr>
          </a:p>
        </p:txBody>
      </p:sp>
      <p:pic>
        <p:nvPicPr>
          <p:cNvPr id="240" name="Google Shape;240;p24"/>
          <p:cNvPicPr preferRelativeResize="0"/>
          <p:nvPr/>
        </p:nvPicPr>
        <p:blipFill>
          <a:blip r:embed="rId6">
            <a:alphaModFix/>
          </a:blip>
          <a:stretch>
            <a:fillRect/>
          </a:stretch>
        </p:blipFill>
        <p:spPr>
          <a:xfrm>
            <a:off x="2287475" y="2150800"/>
            <a:ext cx="3779451" cy="1889726"/>
          </a:xfrm>
          <a:prstGeom prst="rect">
            <a:avLst/>
          </a:prstGeom>
          <a:noFill/>
          <a:ln>
            <a:noFill/>
          </a:ln>
        </p:spPr>
      </p:pic>
      <p:sp>
        <p:nvSpPr>
          <p:cNvPr id="241" name="Google Shape;241;p24"/>
          <p:cNvSpPr txBox="1"/>
          <p:nvPr/>
        </p:nvSpPr>
        <p:spPr>
          <a:xfrm>
            <a:off x="1911050" y="3985950"/>
            <a:ext cx="4444500" cy="5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Inter"/>
                <a:ea typeface="Inter"/>
                <a:cs typeface="Inter"/>
                <a:sym typeface="Inter"/>
                <a:hlinkClick r:id="rId7"/>
              </a:rPr>
              <a:t>https://www.navigatelifetexas.org/en/</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050E"/>
        </a:solidFill>
        <a:effectLst/>
      </p:bgPr>
    </p:bg>
    <p:spTree>
      <p:nvGrpSpPr>
        <p:cNvPr id="1" name="Shape 245"/>
        <p:cNvGrpSpPr/>
        <p:nvPr/>
      </p:nvGrpSpPr>
      <p:grpSpPr>
        <a:xfrm>
          <a:off x="0" y="0"/>
          <a:ext cx="0" cy="0"/>
          <a:chOff x="0" y="0"/>
          <a:chExt cx="0" cy="0"/>
        </a:xfrm>
      </p:grpSpPr>
      <p:pic>
        <p:nvPicPr>
          <p:cNvPr id="246" name="Google Shape;246;p25"/>
          <p:cNvPicPr preferRelativeResize="0"/>
          <p:nvPr/>
        </p:nvPicPr>
        <p:blipFill rotWithShape="1">
          <a:blip r:embed="rId3">
            <a:alphaModFix/>
          </a:blip>
          <a:srcRect/>
          <a:stretch/>
        </p:blipFill>
        <p:spPr>
          <a:xfrm rot="444837">
            <a:off x="3603805" y="2872816"/>
            <a:ext cx="3306772" cy="3990072"/>
          </a:xfrm>
          <a:prstGeom prst="rect">
            <a:avLst/>
          </a:prstGeom>
          <a:noFill/>
          <a:ln>
            <a:noFill/>
          </a:ln>
        </p:spPr>
      </p:pic>
      <p:pic>
        <p:nvPicPr>
          <p:cNvPr id="247" name="Google Shape;247;p25"/>
          <p:cNvPicPr preferRelativeResize="0"/>
          <p:nvPr/>
        </p:nvPicPr>
        <p:blipFill rotWithShape="1">
          <a:blip r:embed="rId4">
            <a:alphaModFix/>
          </a:blip>
          <a:srcRect/>
          <a:stretch/>
        </p:blipFill>
        <p:spPr>
          <a:xfrm rot="-471419">
            <a:off x="2009493" y="2914418"/>
            <a:ext cx="3000408" cy="3166658"/>
          </a:xfrm>
          <a:prstGeom prst="rect">
            <a:avLst/>
          </a:prstGeom>
          <a:noFill/>
          <a:ln>
            <a:noFill/>
          </a:ln>
        </p:spPr>
      </p:pic>
      <p:pic>
        <p:nvPicPr>
          <p:cNvPr id="248" name="Google Shape;248;p25"/>
          <p:cNvPicPr preferRelativeResize="0"/>
          <p:nvPr/>
        </p:nvPicPr>
        <p:blipFill rotWithShape="1">
          <a:blip r:embed="rId5">
            <a:alphaModFix/>
          </a:blip>
          <a:srcRect/>
          <a:stretch/>
        </p:blipFill>
        <p:spPr>
          <a:xfrm rot="821111">
            <a:off x="658140" y="3022078"/>
            <a:ext cx="2297989" cy="3691548"/>
          </a:xfrm>
          <a:prstGeom prst="rect">
            <a:avLst/>
          </a:prstGeom>
          <a:noFill/>
          <a:ln>
            <a:noFill/>
          </a:ln>
        </p:spPr>
      </p:pic>
      <p:pic>
        <p:nvPicPr>
          <p:cNvPr id="249" name="Google Shape;249;p25"/>
          <p:cNvPicPr preferRelativeResize="0"/>
          <p:nvPr/>
        </p:nvPicPr>
        <p:blipFill rotWithShape="1">
          <a:blip r:embed="rId6">
            <a:alphaModFix/>
          </a:blip>
          <a:srcRect/>
          <a:stretch/>
        </p:blipFill>
        <p:spPr>
          <a:xfrm>
            <a:off x="-1262461" y="2640716"/>
            <a:ext cx="2843537" cy="3390211"/>
          </a:xfrm>
          <a:prstGeom prst="rect">
            <a:avLst/>
          </a:prstGeom>
          <a:noFill/>
          <a:ln>
            <a:noFill/>
          </a:ln>
        </p:spPr>
      </p:pic>
      <p:pic>
        <p:nvPicPr>
          <p:cNvPr id="250" name="Google Shape;250;p25"/>
          <p:cNvPicPr preferRelativeResize="0"/>
          <p:nvPr/>
        </p:nvPicPr>
        <p:blipFill rotWithShape="1">
          <a:blip r:embed="rId7">
            <a:alphaModFix/>
          </a:blip>
          <a:srcRect/>
          <a:stretch/>
        </p:blipFill>
        <p:spPr>
          <a:xfrm>
            <a:off x="5522464" y="3182837"/>
            <a:ext cx="2505328" cy="3522430"/>
          </a:xfrm>
          <a:prstGeom prst="rect">
            <a:avLst/>
          </a:prstGeom>
          <a:noFill/>
          <a:ln>
            <a:noFill/>
          </a:ln>
        </p:spPr>
      </p:pic>
      <p:pic>
        <p:nvPicPr>
          <p:cNvPr id="251" name="Google Shape;251;p25"/>
          <p:cNvPicPr preferRelativeResize="0"/>
          <p:nvPr/>
        </p:nvPicPr>
        <p:blipFill rotWithShape="1">
          <a:blip r:embed="rId8">
            <a:alphaModFix/>
          </a:blip>
          <a:srcRect/>
          <a:stretch/>
        </p:blipFill>
        <p:spPr>
          <a:xfrm rot="-2351188">
            <a:off x="7009819" y="2281485"/>
            <a:ext cx="3879516" cy="4695332"/>
          </a:xfrm>
          <a:prstGeom prst="rect">
            <a:avLst/>
          </a:prstGeom>
          <a:noFill/>
          <a:ln>
            <a:noFill/>
          </a:ln>
        </p:spPr>
      </p:pic>
      <p:grpSp>
        <p:nvGrpSpPr>
          <p:cNvPr id="252" name="Google Shape;252;p25"/>
          <p:cNvGrpSpPr/>
          <p:nvPr/>
        </p:nvGrpSpPr>
        <p:grpSpPr>
          <a:xfrm>
            <a:off x="1581078" y="918472"/>
            <a:ext cx="5981850" cy="1216016"/>
            <a:chOff x="0" y="77875"/>
            <a:chExt cx="15951600" cy="3242709"/>
          </a:xfrm>
        </p:grpSpPr>
        <p:sp>
          <p:nvSpPr>
            <p:cNvPr id="253" name="Google Shape;253;p25"/>
            <p:cNvSpPr txBox="1"/>
            <p:nvPr/>
          </p:nvSpPr>
          <p:spPr>
            <a:xfrm>
              <a:off x="0" y="77875"/>
              <a:ext cx="15951600" cy="2586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6300" dirty="0">
                  <a:solidFill>
                    <a:schemeClr val="lt2"/>
                  </a:solidFill>
                  <a:latin typeface="Caladea"/>
                  <a:ea typeface="Caladea"/>
                  <a:cs typeface="Caladea"/>
                  <a:sym typeface="Caladea"/>
                </a:rPr>
                <a:t>Life is Exciting!</a:t>
              </a:r>
              <a:endParaRPr sz="700" dirty="0">
                <a:solidFill>
                  <a:schemeClr val="lt2"/>
                </a:solidFill>
                <a:latin typeface="Caladea"/>
                <a:ea typeface="Caladea"/>
                <a:cs typeface="Caladea"/>
                <a:sym typeface="Caladea"/>
              </a:endParaRPr>
            </a:p>
          </p:txBody>
        </p:sp>
        <p:sp>
          <p:nvSpPr>
            <p:cNvPr id="254" name="Google Shape;254;p25"/>
            <p:cNvSpPr txBox="1"/>
            <p:nvPr/>
          </p:nvSpPr>
          <p:spPr>
            <a:xfrm>
              <a:off x="2053460" y="2663884"/>
              <a:ext cx="11844600" cy="6567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 sz="1600" dirty="0">
                  <a:solidFill>
                    <a:schemeClr val="lt2"/>
                  </a:solidFill>
                  <a:latin typeface="Inter"/>
                  <a:ea typeface="Inter"/>
                  <a:cs typeface="Inter"/>
                  <a:sym typeface="Inter"/>
                </a:rPr>
                <a:t>Let’s get creative in our solutions/life hacks! </a:t>
              </a:r>
              <a:endParaRPr sz="700" dirty="0">
                <a:solidFill>
                  <a:schemeClr val="lt2"/>
                </a:solidFill>
              </a:endParaRPr>
            </a:p>
          </p:txBody>
        </p:sp>
      </p:grpSp>
      <p:sp>
        <p:nvSpPr>
          <p:cNvPr id="255" name="Google Shape;255;p2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18DA-1A51-601C-C733-7CB8E1E9497B}"/>
              </a:ext>
            </a:extLst>
          </p:cNvPr>
          <p:cNvSpPr>
            <a:spLocks noGrp="1"/>
          </p:cNvSpPr>
          <p:nvPr>
            <p:ph type="ctrTitle"/>
          </p:nvPr>
        </p:nvSpPr>
        <p:spPr>
          <a:xfrm>
            <a:off x="1507350" y="205"/>
            <a:ext cx="6129300" cy="1310700"/>
          </a:xfrm>
        </p:spPr>
        <p:txBody>
          <a:bodyPr/>
          <a:lstStyle/>
          <a:p>
            <a:r>
              <a:rPr lang="en-US" dirty="0"/>
              <a:t>Funding Disclaimer</a:t>
            </a:r>
          </a:p>
        </p:txBody>
      </p:sp>
      <p:sp>
        <p:nvSpPr>
          <p:cNvPr id="3" name="Subtitle 2">
            <a:extLst>
              <a:ext uri="{FF2B5EF4-FFF2-40B4-BE49-F238E27FC236}">
                <a16:creationId xmlns:a16="http://schemas.microsoft.com/office/drawing/2014/main" id="{6449795A-B7F7-1665-C6BE-786AF5A5DF53}"/>
              </a:ext>
            </a:extLst>
          </p:cNvPr>
          <p:cNvSpPr>
            <a:spLocks noGrp="1"/>
          </p:cNvSpPr>
          <p:nvPr>
            <p:ph type="subTitle" idx="1"/>
          </p:nvPr>
        </p:nvSpPr>
        <p:spPr>
          <a:xfrm>
            <a:off x="1507350" y="922649"/>
            <a:ext cx="6129300" cy="453300"/>
          </a:xfrm>
        </p:spPr>
        <p:txBody>
          <a:bodyPr/>
          <a:lstStyle/>
          <a:p>
            <a:pPr marL="0" indent="0" algn="l">
              <a:lnSpc>
                <a:spcPct val="100000"/>
              </a:lnSpc>
            </a:pPr>
            <a:r>
              <a:rPr lang="en" sz="3200" b="1">
                <a:solidFill>
                  <a:srgbClr val="FFFFFF"/>
                </a:solidFill>
                <a:latin typeface="Raleway"/>
              </a:rPr>
              <a:t>Disclosures: </a:t>
            </a:r>
            <a:endParaRPr lang="en-US" sz="3200">
              <a:solidFill>
                <a:srgbClr val="F46524"/>
              </a:solidFill>
              <a:latin typeface="Raleway"/>
            </a:endParaRPr>
          </a:p>
          <a:p>
            <a:pPr marL="0" indent="0" algn="l">
              <a:lnSpc>
                <a:spcPct val="100000"/>
              </a:lnSpc>
            </a:pPr>
            <a:endParaRPr lang="en-US" sz="2000" dirty="0">
              <a:solidFill>
                <a:srgbClr val="F46524"/>
              </a:solidFill>
              <a:latin typeface="Raleway"/>
            </a:endParaRPr>
          </a:p>
          <a:p>
            <a:pPr marL="0" indent="0" algn="l">
              <a:lnSpc>
                <a:spcPct val="100000"/>
              </a:lnSpc>
            </a:pPr>
            <a:r>
              <a:rPr lang="en" sz="2000" b="1" dirty="0">
                <a:solidFill>
                  <a:srgbClr val="FFFFFF"/>
                </a:solidFill>
                <a:latin typeface="Raleway"/>
              </a:rPr>
              <a:t>This work is supported by the Texas Council for Developmental Disabilities through a grant from the U.S. Administration for Community Living (ACL), Department of Health and Human Services (HHS), Washington, D.C. 20201, with a 100% federal funding award totaling $6,121,860. Council efforts are those of the grantee and do not necessarily represent the official views of nor are endorsed by ACL, HHS, or the U.S. government.</a:t>
            </a:r>
            <a:endParaRPr lang="en-US" dirty="0"/>
          </a:p>
        </p:txBody>
      </p:sp>
    </p:spTree>
    <p:extLst>
      <p:ext uri="{BB962C8B-B14F-4D97-AF65-F5344CB8AC3E}">
        <p14:creationId xmlns:p14="http://schemas.microsoft.com/office/powerpoint/2010/main" val="347234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5"/>
        <p:cNvGrpSpPr/>
        <p:nvPr/>
      </p:nvGrpSpPr>
      <p:grpSpPr>
        <a:xfrm>
          <a:off x="0" y="0"/>
          <a:ext cx="0" cy="0"/>
          <a:chOff x="0" y="0"/>
          <a:chExt cx="0" cy="0"/>
        </a:xfrm>
      </p:grpSpPr>
      <p:grpSp>
        <p:nvGrpSpPr>
          <p:cNvPr id="66" name="Google Shape;66;p12"/>
          <p:cNvGrpSpPr/>
          <p:nvPr/>
        </p:nvGrpSpPr>
        <p:grpSpPr>
          <a:xfrm>
            <a:off x="4903098" y="-250289"/>
            <a:ext cx="6135084" cy="8555299"/>
            <a:chOff x="0" y="0"/>
            <a:chExt cx="16360224" cy="22814130"/>
          </a:xfrm>
        </p:grpSpPr>
        <p:pic>
          <p:nvPicPr>
            <p:cNvPr id="67" name="Google Shape;67;p12"/>
            <p:cNvPicPr preferRelativeResize="0"/>
            <p:nvPr/>
          </p:nvPicPr>
          <p:blipFill rotWithShape="1">
            <a:blip r:embed="rId3">
              <a:alphaModFix/>
            </a:blip>
            <a:srcRect/>
            <a:stretch/>
          </p:blipFill>
          <p:spPr>
            <a:xfrm>
              <a:off x="4579392" y="0"/>
              <a:ext cx="7898793" cy="12688824"/>
            </a:xfrm>
            <a:prstGeom prst="rect">
              <a:avLst/>
            </a:prstGeom>
            <a:noFill/>
            <a:ln>
              <a:noFill/>
            </a:ln>
          </p:spPr>
        </p:pic>
        <p:pic>
          <p:nvPicPr>
            <p:cNvPr id="68" name="Google Shape;68;p12"/>
            <p:cNvPicPr preferRelativeResize="0"/>
            <p:nvPr/>
          </p:nvPicPr>
          <p:blipFill rotWithShape="1">
            <a:blip r:embed="rId4">
              <a:alphaModFix/>
            </a:blip>
            <a:srcRect/>
            <a:stretch/>
          </p:blipFill>
          <p:spPr>
            <a:xfrm rot="-1166760">
              <a:off x="1645654" y="4049421"/>
              <a:ext cx="6341365" cy="10972800"/>
            </a:xfrm>
            <a:prstGeom prst="rect">
              <a:avLst/>
            </a:prstGeom>
            <a:noFill/>
            <a:ln>
              <a:noFill/>
            </a:ln>
          </p:spPr>
        </p:pic>
        <p:pic>
          <p:nvPicPr>
            <p:cNvPr id="69" name="Google Shape;69;p12"/>
            <p:cNvPicPr preferRelativeResize="0"/>
            <p:nvPr/>
          </p:nvPicPr>
          <p:blipFill rotWithShape="1">
            <a:blip r:embed="rId5">
              <a:alphaModFix/>
            </a:blip>
            <a:srcRect/>
            <a:stretch/>
          </p:blipFill>
          <p:spPr>
            <a:xfrm rot="-1382134">
              <a:off x="2311398" y="6878388"/>
              <a:ext cx="11737429" cy="14205663"/>
            </a:xfrm>
            <a:prstGeom prst="rect">
              <a:avLst/>
            </a:prstGeom>
            <a:noFill/>
            <a:ln>
              <a:noFill/>
            </a:ln>
          </p:spPr>
        </p:pic>
      </p:grpSp>
      <p:sp>
        <p:nvSpPr>
          <p:cNvPr id="70" name="Google Shape;70;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71" name="Google Shape;71;p12"/>
          <p:cNvSpPr txBox="1"/>
          <p:nvPr/>
        </p:nvSpPr>
        <p:spPr>
          <a:xfrm>
            <a:off x="218300" y="1399800"/>
            <a:ext cx="4684800" cy="25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Objectives: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AutoNum type="arabicPeriod"/>
            </a:pPr>
            <a:r>
              <a:rPr lang="en">
                <a:solidFill>
                  <a:schemeClr val="dk1"/>
                </a:solidFill>
                <a:latin typeface="Inter"/>
                <a:ea typeface="Inter"/>
                <a:cs typeface="Inter"/>
                <a:sym typeface="Inter"/>
              </a:rPr>
              <a:t>Identify areas of transition need outside of medical care. </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AutoNum type="arabicPeriod"/>
            </a:pPr>
            <a:r>
              <a:rPr lang="en">
                <a:solidFill>
                  <a:schemeClr val="dk1"/>
                </a:solidFill>
                <a:latin typeface="Inter"/>
                <a:ea typeface="Inter"/>
                <a:cs typeface="Inter"/>
                <a:sym typeface="Inter"/>
              </a:rPr>
              <a:t>Describe methods to support independence in iADLs. </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AutoNum type="arabicPeriod"/>
            </a:pPr>
            <a:r>
              <a:rPr lang="en">
                <a:solidFill>
                  <a:schemeClr val="dk1"/>
                </a:solidFill>
                <a:latin typeface="Inter"/>
                <a:ea typeface="Inter"/>
                <a:cs typeface="Inter"/>
                <a:sym typeface="Inter"/>
              </a:rPr>
              <a:t>Discuss additional supports required to help transition, including medical decision-making. </a:t>
            </a:r>
            <a:endParaRPr>
              <a:solidFill>
                <a:schemeClr val="dk1"/>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5"/>
        <p:cNvGrpSpPr/>
        <p:nvPr/>
      </p:nvGrpSpPr>
      <p:grpSpPr>
        <a:xfrm>
          <a:off x="0" y="0"/>
          <a:ext cx="0" cy="0"/>
          <a:chOff x="0" y="0"/>
          <a:chExt cx="0" cy="0"/>
        </a:xfrm>
      </p:grpSpPr>
      <p:pic>
        <p:nvPicPr>
          <p:cNvPr id="76" name="Google Shape;76;p13"/>
          <p:cNvPicPr preferRelativeResize="0"/>
          <p:nvPr/>
        </p:nvPicPr>
        <p:blipFill rotWithShape="1">
          <a:blip r:embed="rId3">
            <a:alphaModFix/>
          </a:blip>
          <a:srcRect/>
          <a:stretch/>
        </p:blipFill>
        <p:spPr>
          <a:xfrm rot="3720016">
            <a:off x="-2454171" y="-785113"/>
            <a:ext cx="3955842" cy="5561816"/>
          </a:xfrm>
          <a:prstGeom prst="rect">
            <a:avLst/>
          </a:prstGeom>
          <a:noFill/>
          <a:ln>
            <a:noFill/>
          </a:ln>
        </p:spPr>
      </p:pic>
      <p:pic>
        <p:nvPicPr>
          <p:cNvPr id="77" name="Google Shape;77;p13"/>
          <p:cNvPicPr preferRelativeResize="0"/>
          <p:nvPr/>
        </p:nvPicPr>
        <p:blipFill rotWithShape="1">
          <a:blip r:embed="rId4">
            <a:alphaModFix/>
          </a:blip>
          <a:srcRect/>
          <a:stretch/>
        </p:blipFill>
        <p:spPr>
          <a:xfrm rot="-1105796">
            <a:off x="6646459" y="2174992"/>
            <a:ext cx="3325384" cy="4908315"/>
          </a:xfrm>
          <a:prstGeom prst="rect">
            <a:avLst/>
          </a:prstGeom>
          <a:noFill/>
          <a:ln>
            <a:noFill/>
          </a:ln>
        </p:spPr>
      </p:pic>
      <p:sp>
        <p:nvSpPr>
          <p:cNvPr id="78" name="Google Shape;78;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9" name="Google Shape;79;p13"/>
          <p:cNvSpPr txBox="1"/>
          <p:nvPr/>
        </p:nvSpPr>
        <p:spPr>
          <a:xfrm>
            <a:off x="2131325" y="622900"/>
            <a:ext cx="5936700" cy="16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Julie is a 17yo female with spastic quadriplegic cerebral palsy, moderate intellectual disability, and seizures. She is here with her mother, who helps her makes decisions. She is in the process of her healthcare transition, has identified adult providers to help her. They want to talk about what her next steps are to help her maintain independence.</a:t>
            </a:r>
            <a:endParaRPr>
              <a:solidFill>
                <a:schemeClr val="dk1"/>
              </a:solidFill>
              <a:latin typeface="Inter"/>
              <a:ea typeface="Inter"/>
              <a:cs typeface="Inter"/>
              <a:sym typeface="Inter"/>
            </a:endParaRPr>
          </a:p>
        </p:txBody>
      </p:sp>
      <p:sp>
        <p:nvSpPr>
          <p:cNvPr id="80" name="Google Shape;80;p13"/>
          <p:cNvSpPr txBox="1"/>
          <p:nvPr/>
        </p:nvSpPr>
        <p:spPr>
          <a:xfrm>
            <a:off x="2196750" y="2228200"/>
            <a:ext cx="4750500" cy="10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3"/>
                </a:solidFill>
                <a:latin typeface="Inter"/>
                <a:ea typeface="Inter"/>
                <a:cs typeface="Inter"/>
                <a:sym typeface="Inter"/>
              </a:rPr>
              <a:t>What areas of independence should we discuss? </a:t>
            </a:r>
            <a:endParaRPr>
              <a:solidFill>
                <a:schemeClr val="accent3"/>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86" name="Google Shape;86;p14"/>
          <p:cNvPicPr preferRelativeResize="0"/>
          <p:nvPr/>
        </p:nvPicPr>
        <p:blipFill rotWithShape="1">
          <a:blip r:embed="rId3">
            <a:alphaModFix/>
          </a:blip>
          <a:srcRect/>
          <a:stretch/>
        </p:blipFill>
        <p:spPr>
          <a:xfrm rot="-682770">
            <a:off x="7235115" y="-456781"/>
            <a:ext cx="2812216" cy="3637465"/>
          </a:xfrm>
          <a:prstGeom prst="rect">
            <a:avLst/>
          </a:prstGeom>
          <a:noFill/>
          <a:ln>
            <a:noFill/>
          </a:ln>
        </p:spPr>
      </p:pic>
      <p:pic>
        <p:nvPicPr>
          <p:cNvPr id="87" name="Google Shape;87;p14"/>
          <p:cNvPicPr preferRelativeResize="0"/>
          <p:nvPr/>
        </p:nvPicPr>
        <p:blipFill rotWithShape="1">
          <a:blip r:embed="rId4">
            <a:alphaModFix/>
          </a:blip>
          <a:srcRect/>
          <a:stretch/>
        </p:blipFill>
        <p:spPr>
          <a:xfrm rot="-644879">
            <a:off x="7474771" y="1366945"/>
            <a:ext cx="2332904" cy="4110845"/>
          </a:xfrm>
          <a:prstGeom prst="rect">
            <a:avLst/>
          </a:prstGeom>
          <a:noFill/>
          <a:ln>
            <a:noFill/>
          </a:ln>
        </p:spPr>
      </p:pic>
      <p:pic>
        <p:nvPicPr>
          <p:cNvPr id="88" name="Google Shape;88;p14"/>
          <p:cNvPicPr preferRelativeResize="0"/>
          <p:nvPr/>
        </p:nvPicPr>
        <p:blipFill rotWithShape="1">
          <a:blip r:embed="rId5">
            <a:alphaModFix/>
          </a:blip>
          <a:srcRect/>
          <a:stretch/>
        </p:blipFill>
        <p:spPr>
          <a:xfrm>
            <a:off x="7141613" y="3173713"/>
            <a:ext cx="2976074" cy="3591039"/>
          </a:xfrm>
          <a:prstGeom prst="rect">
            <a:avLst/>
          </a:prstGeom>
          <a:noFill/>
          <a:ln>
            <a:noFill/>
          </a:ln>
        </p:spPr>
      </p:pic>
      <p:pic>
        <p:nvPicPr>
          <p:cNvPr id="89" name="Google Shape;89;p14">
            <a:hlinkClick r:id="rId6" action="ppaction://hlinksldjump"/>
          </p:cNvPr>
          <p:cNvPicPr preferRelativeResize="0"/>
          <p:nvPr/>
        </p:nvPicPr>
        <p:blipFill>
          <a:blip r:embed="rId7">
            <a:alphaModFix/>
          </a:blip>
          <a:stretch>
            <a:fillRect/>
          </a:stretch>
        </p:blipFill>
        <p:spPr>
          <a:xfrm>
            <a:off x="50900" y="644350"/>
            <a:ext cx="3079825" cy="1712100"/>
          </a:xfrm>
          <a:prstGeom prst="rect">
            <a:avLst/>
          </a:prstGeom>
          <a:noFill/>
          <a:ln>
            <a:noFill/>
          </a:ln>
        </p:spPr>
      </p:pic>
      <p:pic>
        <p:nvPicPr>
          <p:cNvPr id="90" name="Google Shape;90;p14">
            <a:hlinkClick r:id="rId8" action="ppaction://hlinksldjump"/>
          </p:cNvPr>
          <p:cNvPicPr preferRelativeResize="0"/>
          <p:nvPr/>
        </p:nvPicPr>
        <p:blipFill>
          <a:blip r:embed="rId9">
            <a:alphaModFix/>
          </a:blip>
          <a:stretch>
            <a:fillRect/>
          </a:stretch>
        </p:blipFill>
        <p:spPr>
          <a:xfrm>
            <a:off x="3226474" y="604688"/>
            <a:ext cx="1791425" cy="1791425"/>
          </a:xfrm>
          <a:prstGeom prst="rect">
            <a:avLst/>
          </a:prstGeom>
          <a:noFill/>
          <a:ln>
            <a:noFill/>
          </a:ln>
        </p:spPr>
      </p:pic>
      <p:pic>
        <p:nvPicPr>
          <p:cNvPr id="91" name="Google Shape;91;p14">
            <a:hlinkClick r:id="rId10" action="ppaction://hlinksldjump"/>
          </p:cNvPr>
          <p:cNvPicPr preferRelativeResize="0"/>
          <p:nvPr/>
        </p:nvPicPr>
        <p:blipFill>
          <a:blip r:embed="rId11">
            <a:alphaModFix/>
          </a:blip>
          <a:stretch>
            <a:fillRect/>
          </a:stretch>
        </p:blipFill>
        <p:spPr>
          <a:xfrm>
            <a:off x="5208862" y="544337"/>
            <a:ext cx="1712100" cy="1712100"/>
          </a:xfrm>
          <a:prstGeom prst="rect">
            <a:avLst/>
          </a:prstGeom>
          <a:noFill/>
          <a:ln>
            <a:noFill/>
          </a:ln>
        </p:spPr>
      </p:pic>
      <p:pic>
        <p:nvPicPr>
          <p:cNvPr id="92" name="Google Shape;92;p14">
            <a:hlinkClick r:id="rId12" action="ppaction://hlinksldjump"/>
          </p:cNvPr>
          <p:cNvPicPr preferRelativeResize="0"/>
          <p:nvPr/>
        </p:nvPicPr>
        <p:blipFill>
          <a:blip r:embed="rId13">
            <a:alphaModFix/>
          </a:blip>
          <a:stretch>
            <a:fillRect/>
          </a:stretch>
        </p:blipFill>
        <p:spPr>
          <a:xfrm>
            <a:off x="264030" y="3942250"/>
            <a:ext cx="1162245" cy="1162275"/>
          </a:xfrm>
          <a:prstGeom prst="rect">
            <a:avLst/>
          </a:prstGeom>
          <a:noFill/>
          <a:ln>
            <a:noFill/>
          </a:ln>
        </p:spPr>
      </p:pic>
      <p:pic>
        <p:nvPicPr>
          <p:cNvPr id="93" name="Google Shape;93;p14">
            <a:hlinkClick r:id="rId14" action="ppaction://hlinksldjump"/>
          </p:cNvPr>
          <p:cNvPicPr preferRelativeResize="0"/>
          <p:nvPr/>
        </p:nvPicPr>
        <p:blipFill>
          <a:blip r:embed="rId15">
            <a:alphaModFix/>
          </a:blip>
          <a:stretch>
            <a:fillRect/>
          </a:stretch>
        </p:blipFill>
        <p:spPr>
          <a:xfrm>
            <a:off x="5119300" y="2362587"/>
            <a:ext cx="2275159" cy="1421950"/>
          </a:xfrm>
          <a:prstGeom prst="rect">
            <a:avLst/>
          </a:prstGeom>
          <a:noFill/>
          <a:ln>
            <a:noFill/>
          </a:ln>
        </p:spPr>
      </p:pic>
      <p:pic>
        <p:nvPicPr>
          <p:cNvPr id="94" name="Google Shape;94;p14">
            <a:hlinkClick r:id="rId16" action="ppaction://hlinksldjump"/>
          </p:cNvPr>
          <p:cNvPicPr preferRelativeResize="0"/>
          <p:nvPr/>
        </p:nvPicPr>
        <p:blipFill>
          <a:blip r:embed="rId17">
            <a:alphaModFix/>
          </a:blip>
          <a:stretch>
            <a:fillRect/>
          </a:stretch>
        </p:blipFill>
        <p:spPr>
          <a:xfrm>
            <a:off x="1763925" y="3902625"/>
            <a:ext cx="1860024" cy="1241526"/>
          </a:xfrm>
          <a:prstGeom prst="rect">
            <a:avLst/>
          </a:prstGeom>
          <a:noFill/>
          <a:ln>
            <a:noFill/>
          </a:ln>
        </p:spPr>
      </p:pic>
      <p:pic>
        <p:nvPicPr>
          <p:cNvPr id="95" name="Google Shape;95;p14">
            <a:hlinkClick r:id="rId18" action="ppaction://hlinksldjump"/>
          </p:cNvPr>
          <p:cNvPicPr preferRelativeResize="0"/>
          <p:nvPr/>
        </p:nvPicPr>
        <p:blipFill>
          <a:blip r:embed="rId19">
            <a:alphaModFix/>
          </a:blip>
          <a:stretch>
            <a:fillRect/>
          </a:stretch>
        </p:blipFill>
        <p:spPr>
          <a:xfrm>
            <a:off x="50902" y="2342764"/>
            <a:ext cx="2599625" cy="1461575"/>
          </a:xfrm>
          <a:prstGeom prst="rect">
            <a:avLst/>
          </a:prstGeom>
          <a:noFill/>
          <a:ln>
            <a:noFill/>
          </a:ln>
        </p:spPr>
      </p:pic>
      <p:pic>
        <p:nvPicPr>
          <p:cNvPr id="96" name="Google Shape;96;p14">
            <a:hlinkClick r:id="rId20" action="ppaction://hlinksldjump"/>
          </p:cNvPr>
          <p:cNvPicPr preferRelativeResize="0"/>
          <p:nvPr/>
        </p:nvPicPr>
        <p:blipFill>
          <a:blip r:embed="rId21">
            <a:alphaModFix/>
          </a:blip>
          <a:stretch>
            <a:fillRect/>
          </a:stretch>
        </p:blipFill>
        <p:spPr>
          <a:xfrm>
            <a:off x="2671284" y="2342773"/>
            <a:ext cx="2427254" cy="1461575"/>
          </a:xfrm>
          <a:prstGeom prst="rect">
            <a:avLst/>
          </a:prstGeom>
          <a:noFill/>
          <a:ln>
            <a:noFill/>
          </a:ln>
        </p:spPr>
      </p:pic>
      <p:pic>
        <p:nvPicPr>
          <p:cNvPr id="97" name="Google Shape;97;p14">
            <a:hlinkClick r:id="rId22" action="ppaction://hlinksldjump"/>
          </p:cNvPr>
          <p:cNvPicPr preferRelativeResize="0"/>
          <p:nvPr/>
        </p:nvPicPr>
        <p:blipFill>
          <a:blip r:embed="rId23">
            <a:alphaModFix/>
          </a:blip>
          <a:stretch>
            <a:fillRect/>
          </a:stretch>
        </p:blipFill>
        <p:spPr>
          <a:xfrm>
            <a:off x="5090088" y="3916563"/>
            <a:ext cx="2427275" cy="1213638"/>
          </a:xfrm>
          <a:prstGeom prst="rect">
            <a:avLst/>
          </a:prstGeom>
          <a:noFill/>
          <a:ln>
            <a:noFill/>
          </a:ln>
        </p:spPr>
      </p:pic>
      <p:sp>
        <p:nvSpPr>
          <p:cNvPr id="98" name="Google Shape;98;p14"/>
          <p:cNvSpPr txBox="1"/>
          <p:nvPr/>
        </p:nvSpPr>
        <p:spPr>
          <a:xfrm>
            <a:off x="90500" y="1921675"/>
            <a:ext cx="1345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School</a:t>
            </a:r>
            <a:endParaRPr b="1">
              <a:solidFill>
                <a:schemeClr val="dk1"/>
              </a:solidFill>
              <a:latin typeface="Inter"/>
              <a:ea typeface="Inter"/>
              <a:cs typeface="Inter"/>
              <a:sym typeface="Inter"/>
            </a:endParaRPr>
          </a:p>
        </p:txBody>
      </p:sp>
      <p:sp>
        <p:nvSpPr>
          <p:cNvPr id="99" name="Google Shape;99;p14"/>
          <p:cNvSpPr txBox="1"/>
          <p:nvPr/>
        </p:nvSpPr>
        <p:spPr>
          <a:xfrm>
            <a:off x="3588700" y="1961300"/>
            <a:ext cx="11622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Inter"/>
                <a:ea typeface="Inter"/>
                <a:cs typeface="Inter"/>
                <a:sym typeface="Inter"/>
              </a:rPr>
              <a:t>Transport</a:t>
            </a:r>
            <a:endParaRPr b="1">
              <a:solidFill>
                <a:schemeClr val="lt1"/>
              </a:solidFill>
              <a:latin typeface="Inter"/>
              <a:ea typeface="Inter"/>
              <a:cs typeface="Inter"/>
              <a:sym typeface="Inter"/>
            </a:endParaRPr>
          </a:p>
        </p:txBody>
      </p:sp>
      <p:sp>
        <p:nvSpPr>
          <p:cNvPr id="100" name="Google Shape;100;p14"/>
          <p:cNvSpPr txBox="1"/>
          <p:nvPr/>
        </p:nvSpPr>
        <p:spPr>
          <a:xfrm>
            <a:off x="5196475" y="2012650"/>
            <a:ext cx="13452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Cooking</a:t>
            </a:r>
            <a:endParaRPr b="1">
              <a:solidFill>
                <a:schemeClr val="dk1"/>
              </a:solidFill>
              <a:latin typeface="Inter"/>
              <a:ea typeface="Inter"/>
              <a:cs typeface="Inter"/>
              <a:sym typeface="Inter"/>
            </a:endParaRPr>
          </a:p>
        </p:txBody>
      </p:sp>
      <p:sp>
        <p:nvSpPr>
          <p:cNvPr id="101" name="Google Shape;101;p14"/>
          <p:cNvSpPr txBox="1"/>
          <p:nvPr/>
        </p:nvSpPr>
        <p:spPr>
          <a:xfrm>
            <a:off x="50900" y="3435850"/>
            <a:ext cx="1041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Inter"/>
                <a:ea typeface="Inter"/>
                <a:cs typeface="Inter"/>
                <a:sym typeface="Inter"/>
              </a:rPr>
              <a:t>Housing</a:t>
            </a:r>
            <a:endParaRPr b="1">
              <a:solidFill>
                <a:schemeClr val="lt1"/>
              </a:solidFill>
              <a:latin typeface="Inter"/>
              <a:ea typeface="Inter"/>
              <a:cs typeface="Inter"/>
              <a:sym typeface="Inter"/>
            </a:endParaRPr>
          </a:p>
        </p:txBody>
      </p:sp>
      <p:sp>
        <p:nvSpPr>
          <p:cNvPr id="102" name="Google Shape;102;p14"/>
          <p:cNvSpPr txBox="1"/>
          <p:nvPr/>
        </p:nvSpPr>
        <p:spPr>
          <a:xfrm>
            <a:off x="710800" y="144125"/>
            <a:ext cx="6918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accent3"/>
                </a:solidFill>
                <a:latin typeface="Inter"/>
                <a:ea typeface="Inter"/>
                <a:cs typeface="Inter"/>
                <a:sym typeface="Inter"/>
              </a:rPr>
              <a:t>CHOOSE YOUR OWN ADVENTURE!</a:t>
            </a:r>
            <a:endParaRPr sz="1600" b="1">
              <a:solidFill>
                <a:schemeClr val="accent3"/>
              </a:solidFill>
              <a:latin typeface="Inter"/>
              <a:ea typeface="Inter"/>
              <a:cs typeface="Inter"/>
              <a:sym typeface="Inter"/>
            </a:endParaRPr>
          </a:p>
        </p:txBody>
      </p:sp>
      <p:sp>
        <p:nvSpPr>
          <p:cNvPr id="103" name="Google Shape;103;p14"/>
          <p:cNvSpPr txBox="1"/>
          <p:nvPr/>
        </p:nvSpPr>
        <p:spPr>
          <a:xfrm>
            <a:off x="5172525" y="3491050"/>
            <a:ext cx="10410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Finances</a:t>
            </a:r>
            <a:endParaRPr b="1">
              <a:solidFill>
                <a:schemeClr val="dk1"/>
              </a:solidFill>
              <a:latin typeface="Inter"/>
              <a:ea typeface="Inter"/>
              <a:cs typeface="Inter"/>
              <a:sym typeface="Inter"/>
            </a:endParaRPr>
          </a:p>
        </p:txBody>
      </p:sp>
      <p:sp>
        <p:nvSpPr>
          <p:cNvPr id="104" name="Google Shape;104;p14"/>
          <p:cNvSpPr txBox="1"/>
          <p:nvPr/>
        </p:nvSpPr>
        <p:spPr>
          <a:xfrm>
            <a:off x="50900" y="4827725"/>
            <a:ext cx="15885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Inter"/>
                <a:ea typeface="Inter"/>
                <a:cs typeface="Inter"/>
                <a:sym typeface="Inter"/>
              </a:rPr>
              <a:t>Decision-Making</a:t>
            </a:r>
            <a:endParaRPr sz="1200" b="1">
              <a:solidFill>
                <a:schemeClr val="dk1"/>
              </a:solidFill>
              <a:latin typeface="Inter"/>
              <a:ea typeface="Inter"/>
              <a:cs typeface="Inter"/>
              <a:sym typeface="Inter"/>
            </a:endParaRPr>
          </a:p>
        </p:txBody>
      </p:sp>
      <p:sp>
        <p:nvSpPr>
          <p:cNvPr id="105" name="Google Shape;105;p14"/>
          <p:cNvSpPr txBox="1"/>
          <p:nvPr/>
        </p:nvSpPr>
        <p:spPr>
          <a:xfrm>
            <a:off x="1777550" y="4852250"/>
            <a:ext cx="18600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Health Insurance</a:t>
            </a:r>
            <a:endParaRPr b="1">
              <a:solidFill>
                <a:schemeClr val="dk1"/>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9"/>
        <p:cNvGrpSpPr/>
        <p:nvPr/>
      </p:nvGrpSpPr>
      <p:grpSpPr>
        <a:xfrm>
          <a:off x="0" y="0"/>
          <a:ext cx="0" cy="0"/>
          <a:chOff x="0" y="0"/>
          <a:chExt cx="0" cy="0"/>
        </a:xfrm>
      </p:grpSpPr>
      <p:pic>
        <p:nvPicPr>
          <p:cNvPr id="110" name="Google Shape;110;p15"/>
          <p:cNvPicPr preferRelativeResize="0"/>
          <p:nvPr/>
        </p:nvPicPr>
        <p:blipFill rotWithShape="1">
          <a:blip r:embed="rId3">
            <a:alphaModFix/>
          </a:blip>
          <a:srcRect/>
          <a:stretch/>
        </p:blipFill>
        <p:spPr>
          <a:xfrm rot="3720016">
            <a:off x="-2454171" y="-555963"/>
            <a:ext cx="3955842" cy="5561816"/>
          </a:xfrm>
          <a:prstGeom prst="rect">
            <a:avLst/>
          </a:prstGeom>
          <a:noFill/>
          <a:ln>
            <a:noFill/>
          </a:ln>
        </p:spPr>
      </p:pic>
      <p:sp>
        <p:nvSpPr>
          <p:cNvPr id="111" name="Google Shape;111;p15"/>
          <p:cNvSpPr txBox="1">
            <a:spLocks noGrp="1"/>
          </p:cNvSpPr>
          <p:nvPr>
            <p:ph type="sldNum" idx="12"/>
          </p:nvPr>
        </p:nvSpPr>
        <p:spPr>
          <a:xfrm>
            <a:off x="4297650" y="497900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112" name="Google Shape;112;p15"/>
          <p:cNvPicPr preferRelativeResize="0"/>
          <p:nvPr/>
        </p:nvPicPr>
        <p:blipFill>
          <a:blip r:embed="rId4">
            <a:alphaModFix/>
          </a:blip>
          <a:stretch>
            <a:fillRect/>
          </a:stretch>
        </p:blipFill>
        <p:spPr>
          <a:xfrm>
            <a:off x="1809100" y="95375"/>
            <a:ext cx="2637524" cy="1466225"/>
          </a:xfrm>
          <a:prstGeom prst="rect">
            <a:avLst/>
          </a:prstGeom>
          <a:noFill/>
          <a:ln>
            <a:noFill/>
          </a:ln>
        </p:spPr>
      </p:pic>
      <p:sp>
        <p:nvSpPr>
          <p:cNvPr id="113" name="Google Shape;113;p15"/>
          <p:cNvSpPr txBox="1"/>
          <p:nvPr/>
        </p:nvSpPr>
        <p:spPr>
          <a:xfrm>
            <a:off x="4663000" y="174725"/>
            <a:ext cx="4280700" cy="13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Inter"/>
              <a:ea typeface="Inter"/>
              <a:cs typeface="Inter"/>
              <a:sym typeface="Inter"/>
            </a:endParaRPr>
          </a:p>
        </p:txBody>
      </p:sp>
      <p:sp>
        <p:nvSpPr>
          <p:cNvPr id="114" name="Google Shape;114;p15"/>
          <p:cNvSpPr txBox="1"/>
          <p:nvPr/>
        </p:nvSpPr>
        <p:spPr>
          <a:xfrm>
            <a:off x="1956850" y="1692275"/>
            <a:ext cx="4226100" cy="12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3"/>
                </a:solidFill>
                <a:latin typeface="Inter"/>
                <a:ea typeface="Inter"/>
                <a:cs typeface="Inter"/>
                <a:sym typeface="Inter"/>
              </a:rPr>
              <a:t>What are some options that Julie has once she completes her primary education?</a:t>
            </a:r>
            <a:endParaRPr>
              <a:solidFill>
                <a:schemeClr val="accent3"/>
              </a:solidFill>
              <a:latin typeface="Inter"/>
              <a:ea typeface="Inter"/>
              <a:cs typeface="Inter"/>
              <a:sym typeface="Inter"/>
            </a:endParaRPr>
          </a:p>
          <a:p>
            <a:pPr marL="0" lvl="0" indent="0" algn="l" rtl="0">
              <a:spcBef>
                <a:spcPts val="0"/>
              </a:spcBef>
              <a:spcAft>
                <a:spcPts val="0"/>
              </a:spcAft>
              <a:buNone/>
            </a:pPr>
            <a:endParaRPr>
              <a:solidFill>
                <a:schemeClr val="accent3"/>
              </a:solidFill>
              <a:latin typeface="Inter"/>
              <a:ea typeface="Inter"/>
              <a:cs typeface="Inter"/>
              <a:sym typeface="Inter"/>
            </a:endParaRPr>
          </a:p>
          <a:p>
            <a:pPr marL="0" lvl="0" indent="0" algn="l" rtl="0">
              <a:spcBef>
                <a:spcPts val="0"/>
              </a:spcBef>
              <a:spcAft>
                <a:spcPts val="0"/>
              </a:spcAft>
              <a:buNone/>
            </a:pPr>
            <a:r>
              <a:rPr lang="en">
                <a:solidFill>
                  <a:schemeClr val="accent3"/>
                </a:solidFill>
                <a:latin typeface="Inter"/>
                <a:ea typeface="Inter"/>
                <a:cs typeface="Inter"/>
                <a:sym typeface="Inter"/>
              </a:rPr>
              <a:t>Who might be a good community partner to help Julie make some of these decisions? </a:t>
            </a:r>
            <a:endParaRPr>
              <a:solidFill>
                <a:schemeClr val="accent3"/>
              </a:solidFill>
              <a:latin typeface="Inter"/>
              <a:ea typeface="Inter"/>
              <a:cs typeface="Inter"/>
              <a:sym typeface="Inter"/>
            </a:endParaRPr>
          </a:p>
        </p:txBody>
      </p:sp>
      <p:sp>
        <p:nvSpPr>
          <p:cNvPr id="115" name="Google Shape;115;p15"/>
          <p:cNvSpPr txBox="1"/>
          <p:nvPr/>
        </p:nvSpPr>
        <p:spPr>
          <a:xfrm>
            <a:off x="1956850" y="2967263"/>
            <a:ext cx="3815700" cy="1466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18+ programs in the school district</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Vocational Schools</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Junior College</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Post-secondary transition programs </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Traditional 4-5 year College programs</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Day programs</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Entering the workforce with supported employment</a:t>
            </a:r>
            <a:endParaRPr>
              <a:solidFill>
                <a:schemeClr val="accent1"/>
              </a:solidFill>
              <a:latin typeface="Inter"/>
              <a:ea typeface="Inter"/>
              <a:cs typeface="Inter"/>
              <a:sym typeface="Inter"/>
            </a:endParaRPr>
          </a:p>
        </p:txBody>
      </p:sp>
      <p:pic>
        <p:nvPicPr>
          <p:cNvPr id="116" name="Google Shape;116;p15"/>
          <p:cNvPicPr preferRelativeResize="0"/>
          <p:nvPr/>
        </p:nvPicPr>
        <p:blipFill>
          <a:blip r:embed="rId5">
            <a:alphaModFix/>
          </a:blip>
          <a:stretch>
            <a:fillRect/>
          </a:stretch>
        </p:blipFill>
        <p:spPr>
          <a:xfrm>
            <a:off x="6962772" y="1692275"/>
            <a:ext cx="1811874" cy="1065351"/>
          </a:xfrm>
          <a:prstGeom prst="rect">
            <a:avLst/>
          </a:prstGeom>
          <a:noFill/>
          <a:ln>
            <a:noFill/>
          </a:ln>
        </p:spPr>
      </p:pic>
      <p:pic>
        <p:nvPicPr>
          <p:cNvPr id="117" name="Google Shape;117;p15"/>
          <p:cNvPicPr preferRelativeResize="0"/>
          <p:nvPr/>
        </p:nvPicPr>
        <p:blipFill>
          <a:blip r:embed="rId6">
            <a:alphaModFix/>
          </a:blip>
          <a:stretch>
            <a:fillRect/>
          </a:stretch>
        </p:blipFill>
        <p:spPr>
          <a:xfrm>
            <a:off x="7677771" y="2743121"/>
            <a:ext cx="1466225" cy="1466225"/>
          </a:xfrm>
          <a:prstGeom prst="rect">
            <a:avLst/>
          </a:prstGeom>
          <a:noFill/>
          <a:ln>
            <a:noFill/>
          </a:ln>
        </p:spPr>
      </p:pic>
      <p:sp>
        <p:nvSpPr>
          <p:cNvPr id="118" name="Google Shape;118;p15"/>
          <p:cNvSpPr txBox="1"/>
          <p:nvPr/>
        </p:nvSpPr>
        <p:spPr>
          <a:xfrm>
            <a:off x="4663000" y="174725"/>
            <a:ext cx="4280700" cy="8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Julie is a junior in high school. She has an Individualized Education Plan and has gotten As/Bs in her classes with some individualized 1:1 support. She notes the most difficulties in her math class, but really enjoys school! </a:t>
            </a:r>
            <a:endParaRPr>
              <a:solidFill>
                <a:schemeClr val="dk1"/>
              </a:solidFill>
              <a:latin typeface="Inter"/>
              <a:ea typeface="Inter"/>
              <a:cs typeface="Inter"/>
              <a:sym typeface="Inter"/>
            </a:endParaRPr>
          </a:p>
        </p:txBody>
      </p:sp>
      <p:pic>
        <p:nvPicPr>
          <p:cNvPr id="119" name="Google Shape;119;p15">
            <a:hlinkClick r:id="rId7" action="ppaction://hlinksldjump"/>
          </p:cNvPr>
          <p:cNvPicPr preferRelativeResize="0"/>
          <p:nvPr/>
        </p:nvPicPr>
        <p:blipFill>
          <a:blip r:embed="rId8">
            <a:alphaModFix/>
          </a:blip>
          <a:stretch>
            <a:fillRect/>
          </a:stretch>
        </p:blipFill>
        <p:spPr>
          <a:xfrm>
            <a:off x="-3" y="4696597"/>
            <a:ext cx="446875" cy="446900"/>
          </a:xfrm>
          <a:prstGeom prst="rect">
            <a:avLst/>
          </a:prstGeom>
          <a:noFill/>
          <a:ln>
            <a:noFill/>
          </a:ln>
        </p:spPr>
      </p:pic>
      <p:pic>
        <p:nvPicPr>
          <p:cNvPr id="120" name="Google Shape;120;p15"/>
          <p:cNvPicPr preferRelativeResize="0"/>
          <p:nvPr/>
        </p:nvPicPr>
        <p:blipFill>
          <a:blip r:embed="rId9">
            <a:alphaModFix/>
          </a:blip>
          <a:stretch>
            <a:fillRect/>
          </a:stretch>
        </p:blipFill>
        <p:spPr>
          <a:xfrm>
            <a:off x="6593427" y="4111500"/>
            <a:ext cx="2550573" cy="1065350"/>
          </a:xfrm>
          <a:prstGeom prst="rect">
            <a:avLst/>
          </a:prstGeom>
          <a:noFill/>
          <a:ln>
            <a:noFill/>
          </a:ln>
        </p:spPr>
      </p:pic>
      <p:pic>
        <p:nvPicPr>
          <p:cNvPr id="121" name="Google Shape;121;p15"/>
          <p:cNvPicPr preferRelativeResize="0"/>
          <p:nvPr/>
        </p:nvPicPr>
        <p:blipFill>
          <a:blip r:embed="rId10">
            <a:alphaModFix/>
          </a:blip>
          <a:stretch>
            <a:fillRect/>
          </a:stretch>
        </p:blipFill>
        <p:spPr>
          <a:xfrm>
            <a:off x="6013725" y="2644213"/>
            <a:ext cx="1664050" cy="1664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3">
            <a:alphaModFix/>
          </a:blip>
          <a:srcRect/>
          <a:stretch/>
        </p:blipFill>
        <p:spPr>
          <a:xfrm rot="-1105796">
            <a:off x="6646459" y="2174992"/>
            <a:ext cx="3325384" cy="4908315"/>
          </a:xfrm>
          <a:prstGeom prst="rect">
            <a:avLst/>
          </a:prstGeom>
          <a:noFill/>
          <a:ln>
            <a:noFill/>
          </a:ln>
        </p:spPr>
      </p:pic>
      <p:sp>
        <p:nvSpPr>
          <p:cNvPr id="127" name="Google Shape;127;p1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128" name="Google Shape;128;p16"/>
          <p:cNvPicPr preferRelativeResize="0"/>
          <p:nvPr/>
        </p:nvPicPr>
        <p:blipFill>
          <a:blip r:embed="rId4">
            <a:alphaModFix/>
          </a:blip>
          <a:stretch>
            <a:fillRect/>
          </a:stretch>
        </p:blipFill>
        <p:spPr>
          <a:xfrm>
            <a:off x="56612" y="55125"/>
            <a:ext cx="1581025" cy="1581025"/>
          </a:xfrm>
          <a:prstGeom prst="rect">
            <a:avLst/>
          </a:prstGeom>
          <a:noFill/>
          <a:ln>
            <a:noFill/>
          </a:ln>
        </p:spPr>
      </p:pic>
      <p:sp>
        <p:nvSpPr>
          <p:cNvPr id="129" name="Google Shape;129;p16"/>
          <p:cNvSpPr txBox="1"/>
          <p:nvPr/>
        </p:nvSpPr>
        <p:spPr>
          <a:xfrm>
            <a:off x="1856325" y="55125"/>
            <a:ext cx="7081500" cy="77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On exam, you notice that Julie has worse spasticity in her lower extremities compared to her upper extremities, she uses a rolling walker majority of the time, but uses a wheelchair for long distances. She has decent fine motor coordination in her hands and is able to button her shirts. </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What methods of transportation might Julie be able to use? </a:t>
            </a:r>
            <a:endParaRPr>
              <a:solidFill>
                <a:schemeClr val="dk1"/>
              </a:solidFill>
              <a:latin typeface="Inter"/>
              <a:ea typeface="Inter"/>
              <a:cs typeface="Inter"/>
              <a:sym typeface="Inter"/>
            </a:endParaRPr>
          </a:p>
        </p:txBody>
      </p:sp>
      <p:sp>
        <p:nvSpPr>
          <p:cNvPr id="130" name="Google Shape;130;p16"/>
          <p:cNvSpPr txBox="1"/>
          <p:nvPr/>
        </p:nvSpPr>
        <p:spPr>
          <a:xfrm>
            <a:off x="436375" y="3616975"/>
            <a:ext cx="6244200" cy="8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3"/>
                </a:solidFill>
                <a:latin typeface="Inter"/>
                <a:ea typeface="Inter"/>
                <a:cs typeface="Inter"/>
                <a:sym typeface="Inter"/>
              </a:rPr>
              <a:t>Julie tells you that she really wants to drive. </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What things do we need to consider/take into account? </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What kinds of supports might she need to be able to achieve this goal? </a:t>
            </a:r>
            <a:endParaRPr>
              <a:solidFill>
                <a:schemeClr val="accent3"/>
              </a:solidFill>
              <a:latin typeface="Inter"/>
              <a:ea typeface="Inter"/>
              <a:cs typeface="Inter"/>
              <a:sym typeface="Inter"/>
            </a:endParaRPr>
          </a:p>
        </p:txBody>
      </p:sp>
      <p:sp>
        <p:nvSpPr>
          <p:cNvPr id="131" name="Google Shape;131;p16"/>
          <p:cNvSpPr txBox="1"/>
          <p:nvPr/>
        </p:nvSpPr>
        <p:spPr>
          <a:xfrm>
            <a:off x="1856325" y="1516800"/>
            <a:ext cx="5099700" cy="21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Inter"/>
                <a:ea typeface="Inter"/>
                <a:cs typeface="Inter"/>
                <a:sym typeface="Inter"/>
              </a:rPr>
              <a:t>All of the transportation options are available to her!</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Own vehicle</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Family/friends</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Rideshare </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Public Transportation</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Paratransit/Public Transport for individuals with Disabilities (Like Metrolift in Harris County)</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Medicaid Transportation</a:t>
            </a:r>
            <a:endParaRPr>
              <a:solidFill>
                <a:schemeClr val="accent1"/>
              </a:solidFill>
              <a:latin typeface="Inter"/>
              <a:ea typeface="Inter"/>
              <a:cs typeface="Inter"/>
              <a:sym typeface="Inter"/>
            </a:endParaRPr>
          </a:p>
        </p:txBody>
      </p:sp>
      <p:sp>
        <p:nvSpPr>
          <p:cNvPr id="132" name="Google Shape;132;p16"/>
          <p:cNvSpPr txBox="1"/>
          <p:nvPr/>
        </p:nvSpPr>
        <p:spPr>
          <a:xfrm>
            <a:off x="310713" y="1233600"/>
            <a:ext cx="10728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Inter"/>
                <a:ea typeface="Inter"/>
                <a:cs typeface="Inter"/>
                <a:sym typeface="Inter"/>
              </a:rPr>
              <a:t>Transport</a:t>
            </a:r>
            <a:endParaRPr b="1">
              <a:solidFill>
                <a:schemeClr val="lt1"/>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6"/>
        <p:cNvGrpSpPr/>
        <p:nvPr/>
      </p:nvGrpSpPr>
      <p:grpSpPr>
        <a:xfrm>
          <a:off x="0" y="0"/>
          <a:ext cx="0" cy="0"/>
          <a:chOff x="0" y="0"/>
          <a:chExt cx="0" cy="0"/>
        </a:xfrm>
      </p:grpSpPr>
      <p:pic>
        <p:nvPicPr>
          <p:cNvPr id="137" name="Google Shape;137;p17"/>
          <p:cNvPicPr preferRelativeResize="0"/>
          <p:nvPr/>
        </p:nvPicPr>
        <p:blipFill rotWithShape="1">
          <a:blip r:embed="rId3">
            <a:alphaModFix/>
          </a:blip>
          <a:srcRect/>
          <a:stretch/>
        </p:blipFill>
        <p:spPr>
          <a:xfrm rot="3720008">
            <a:off x="-2579252" y="-576933"/>
            <a:ext cx="3603904" cy="5067016"/>
          </a:xfrm>
          <a:prstGeom prst="rect">
            <a:avLst/>
          </a:prstGeom>
          <a:noFill/>
          <a:ln>
            <a:noFill/>
          </a:ln>
        </p:spPr>
      </p:pic>
      <p:sp>
        <p:nvSpPr>
          <p:cNvPr id="138" name="Google Shape;138;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139" name="Google Shape;139;p17">
            <a:hlinkClick r:id="rId4" action="ppaction://hlinksldjump"/>
          </p:cNvPr>
          <p:cNvPicPr preferRelativeResize="0"/>
          <p:nvPr/>
        </p:nvPicPr>
        <p:blipFill>
          <a:blip r:embed="rId5">
            <a:alphaModFix/>
          </a:blip>
          <a:stretch>
            <a:fillRect/>
          </a:stretch>
        </p:blipFill>
        <p:spPr>
          <a:xfrm>
            <a:off x="-3" y="4696597"/>
            <a:ext cx="446875" cy="446900"/>
          </a:xfrm>
          <a:prstGeom prst="rect">
            <a:avLst/>
          </a:prstGeom>
          <a:noFill/>
          <a:ln>
            <a:noFill/>
          </a:ln>
        </p:spPr>
      </p:pic>
      <p:pic>
        <p:nvPicPr>
          <p:cNvPr id="140" name="Google Shape;140;p17"/>
          <p:cNvPicPr preferRelativeResize="0"/>
          <p:nvPr/>
        </p:nvPicPr>
        <p:blipFill>
          <a:blip r:embed="rId6">
            <a:alphaModFix/>
          </a:blip>
          <a:stretch>
            <a:fillRect/>
          </a:stretch>
        </p:blipFill>
        <p:spPr>
          <a:xfrm>
            <a:off x="1562800" y="55975"/>
            <a:ext cx="2356050" cy="1434775"/>
          </a:xfrm>
          <a:prstGeom prst="rect">
            <a:avLst/>
          </a:prstGeom>
          <a:noFill/>
          <a:ln>
            <a:noFill/>
          </a:ln>
        </p:spPr>
      </p:pic>
      <p:sp>
        <p:nvSpPr>
          <p:cNvPr id="141" name="Google Shape;141;p17"/>
          <p:cNvSpPr txBox="1"/>
          <p:nvPr/>
        </p:nvSpPr>
        <p:spPr>
          <a:xfrm>
            <a:off x="4021975" y="217725"/>
            <a:ext cx="3277200" cy="12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For communication difficulties: </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Speech apraxias </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Autism</a:t>
            </a:r>
            <a:endParaRPr>
              <a:solidFill>
                <a:schemeClr val="dk1"/>
              </a:solidFill>
              <a:latin typeface="Inter"/>
              <a:ea typeface="Inter"/>
              <a:cs typeface="Inter"/>
              <a:sym typeface="Inter"/>
            </a:endParaRPr>
          </a:p>
          <a:p>
            <a:pPr marL="457200" lvl="0" indent="-317500" algn="l" rtl="0">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Any difficulties communicating with an officer of the peace</a:t>
            </a:r>
            <a:endParaRPr>
              <a:solidFill>
                <a:schemeClr val="dk1"/>
              </a:solidFill>
              <a:latin typeface="Inter"/>
              <a:ea typeface="Inter"/>
              <a:cs typeface="Inter"/>
              <a:sym typeface="Inter"/>
            </a:endParaRPr>
          </a:p>
        </p:txBody>
      </p:sp>
      <p:pic>
        <p:nvPicPr>
          <p:cNvPr id="142" name="Google Shape;142;p17"/>
          <p:cNvPicPr preferRelativeResize="0"/>
          <p:nvPr/>
        </p:nvPicPr>
        <p:blipFill>
          <a:blip r:embed="rId7">
            <a:alphaModFix/>
          </a:blip>
          <a:stretch>
            <a:fillRect/>
          </a:stretch>
        </p:blipFill>
        <p:spPr>
          <a:xfrm>
            <a:off x="1460947" y="1660438"/>
            <a:ext cx="1822626" cy="1822626"/>
          </a:xfrm>
          <a:prstGeom prst="rect">
            <a:avLst/>
          </a:prstGeom>
          <a:noFill/>
          <a:ln>
            <a:noFill/>
          </a:ln>
        </p:spPr>
      </p:pic>
      <p:pic>
        <p:nvPicPr>
          <p:cNvPr id="143" name="Google Shape;143;p17"/>
          <p:cNvPicPr preferRelativeResize="0"/>
          <p:nvPr/>
        </p:nvPicPr>
        <p:blipFill rotWithShape="1">
          <a:blip r:embed="rId8">
            <a:alphaModFix/>
          </a:blip>
          <a:srcRect r="17307" b="24693"/>
          <a:stretch/>
        </p:blipFill>
        <p:spPr>
          <a:xfrm>
            <a:off x="3283575" y="1587213"/>
            <a:ext cx="2162250" cy="1969075"/>
          </a:xfrm>
          <a:prstGeom prst="rect">
            <a:avLst/>
          </a:prstGeom>
          <a:noFill/>
          <a:ln>
            <a:noFill/>
          </a:ln>
        </p:spPr>
      </p:pic>
      <p:pic>
        <p:nvPicPr>
          <p:cNvPr id="144" name="Google Shape;144;p17"/>
          <p:cNvPicPr preferRelativeResize="0"/>
          <p:nvPr/>
        </p:nvPicPr>
        <p:blipFill>
          <a:blip r:embed="rId9">
            <a:alphaModFix/>
          </a:blip>
          <a:stretch>
            <a:fillRect/>
          </a:stretch>
        </p:blipFill>
        <p:spPr>
          <a:xfrm>
            <a:off x="5382113" y="1444375"/>
            <a:ext cx="2254776" cy="2254776"/>
          </a:xfrm>
          <a:prstGeom prst="rect">
            <a:avLst/>
          </a:prstGeom>
          <a:noFill/>
          <a:ln>
            <a:noFill/>
          </a:ln>
        </p:spPr>
      </p:pic>
      <p:sp>
        <p:nvSpPr>
          <p:cNvPr id="145" name="Google Shape;145;p17"/>
          <p:cNvSpPr txBox="1"/>
          <p:nvPr/>
        </p:nvSpPr>
        <p:spPr>
          <a:xfrm>
            <a:off x="7539800" y="1867750"/>
            <a:ext cx="1478100" cy="12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Assistance getting into the vehicle</a:t>
            </a:r>
            <a:endParaRPr>
              <a:solidFill>
                <a:schemeClr val="dk1"/>
              </a:solidFill>
              <a:latin typeface="Inter"/>
              <a:ea typeface="Inter"/>
              <a:cs typeface="Inter"/>
              <a:sym typeface="Inter"/>
            </a:endParaRPr>
          </a:p>
        </p:txBody>
      </p:sp>
      <p:pic>
        <p:nvPicPr>
          <p:cNvPr id="146" name="Google Shape;146;p17"/>
          <p:cNvPicPr preferRelativeResize="0"/>
          <p:nvPr/>
        </p:nvPicPr>
        <p:blipFill>
          <a:blip r:embed="rId10">
            <a:alphaModFix/>
          </a:blip>
          <a:stretch>
            <a:fillRect/>
          </a:stretch>
        </p:blipFill>
        <p:spPr>
          <a:xfrm>
            <a:off x="1158084" y="3320825"/>
            <a:ext cx="2428354" cy="1822626"/>
          </a:xfrm>
          <a:prstGeom prst="rect">
            <a:avLst/>
          </a:prstGeom>
          <a:noFill/>
          <a:ln>
            <a:noFill/>
          </a:ln>
        </p:spPr>
      </p:pic>
      <p:sp>
        <p:nvSpPr>
          <p:cNvPr id="147" name="Google Shape;147;p17"/>
          <p:cNvSpPr txBox="1"/>
          <p:nvPr/>
        </p:nvSpPr>
        <p:spPr>
          <a:xfrm>
            <a:off x="3702400" y="3777650"/>
            <a:ext cx="2463600" cy="8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latin typeface="Inter"/>
                <a:ea typeface="Inter"/>
                <a:cs typeface="Inter"/>
                <a:sym typeface="Inter"/>
                <a:hlinkClick r:id="rId11"/>
              </a:rPr>
              <a:t>https://www.mobilityinnovations.com/products/driving-aids/steering-aids/</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p:txBody>
      </p:sp>
      <p:sp>
        <p:nvSpPr>
          <p:cNvPr id="148" name="Google Shape;148;p17"/>
          <p:cNvSpPr txBox="1"/>
          <p:nvPr/>
        </p:nvSpPr>
        <p:spPr>
          <a:xfrm>
            <a:off x="6519975" y="3907400"/>
            <a:ext cx="2162400" cy="8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Adaptations for Driving</a:t>
            </a:r>
            <a:endParaRPr>
              <a:solidFill>
                <a:schemeClr val="dk1"/>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2"/>
        <p:cNvGrpSpPr/>
        <p:nvPr/>
      </p:nvGrpSpPr>
      <p:grpSpPr>
        <a:xfrm>
          <a:off x="0" y="0"/>
          <a:ext cx="0" cy="0"/>
          <a:chOff x="0" y="0"/>
          <a:chExt cx="0" cy="0"/>
        </a:xfrm>
      </p:grpSpPr>
      <p:pic>
        <p:nvPicPr>
          <p:cNvPr id="153" name="Google Shape;153;p18"/>
          <p:cNvPicPr preferRelativeResize="0"/>
          <p:nvPr/>
        </p:nvPicPr>
        <p:blipFill rotWithShape="1">
          <a:blip r:embed="rId3">
            <a:alphaModFix/>
          </a:blip>
          <a:srcRect/>
          <a:stretch/>
        </p:blipFill>
        <p:spPr>
          <a:xfrm rot="3720016">
            <a:off x="-2454171" y="-785113"/>
            <a:ext cx="3955842" cy="5561816"/>
          </a:xfrm>
          <a:prstGeom prst="rect">
            <a:avLst/>
          </a:prstGeom>
          <a:noFill/>
          <a:ln>
            <a:noFill/>
          </a:ln>
        </p:spPr>
      </p:pic>
      <p:sp>
        <p:nvSpPr>
          <p:cNvPr id="154" name="Google Shape;154;p1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155" name="Google Shape;155;p18">
            <a:hlinkClick r:id="rId4" action="ppaction://hlinksldjump"/>
          </p:cNvPr>
          <p:cNvPicPr preferRelativeResize="0"/>
          <p:nvPr/>
        </p:nvPicPr>
        <p:blipFill>
          <a:blip r:embed="rId5">
            <a:alphaModFix/>
          </a:blip>
          <a:stretch>
            <a:fillRect/>
          </a:stretch>
        </p:blipFill>
        <p:spPr>
          <a:xfrm>
            <a:off x="-3" y="4696597"/>
            <a:ext cx="446875" cy="446900"/>
          </a:xfrm>
          <a:prstGeom prst="rect">
            <a:avLst/>
          </a:prstGeom>
          <a:noFill/>
          <a:ln>
            <a:noFill/>
          </a:ln>
        </p:spPr>
      </p:pic>
      <p:pic>
        <p:nvPicPr>
          <p:cNvPr id="156" name="Google Shape;156;p18"/>
          <p:cNvPicPr preferRelativeResize="0"/>
          <p:nvPr/>
        </p:nvPicPr>
        <p:blipFill>
          <a:blip r:embed="rId6">
            <a:alphaModFix/>
          </a:blip>
          <a:stretch>
            <a:fillRect/>
          </a:stretch>
        </p:blipFill>
        <p:spPr>
          <a:xfrm>
            <a:off x="1950199" y="12"/>
            <a:ext cx="1712100" cy="1712100"/>
          </a:xfrm>
          <a:prstGeom prst="rect">
            <a:avLst/>
          </a:prstGeom>
          <a:noFill/>
          <a:ln>
            <a:noFill/>
          </a:ln>
        </p:spPr>
      </p:pic>
      <p:sp>
        <p:nvSpPr>
          <p:cNvPr id="157" name="Google Shape;157;p18"/>
          <p:cNvSpPr txBox="1"/>
          <p:nvPr/>
        </p:nvSpPr>
        <p:spPr>
          <a:xfrm>
            <a:off x="3827200" y="137500"/>
            <a:ext cx="5145000" cy="13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When talking about her interests, Julie mentions that she loves painting, enjoys dancing, and loves watching cooking shows. She wishes that she could try some of these recipes, but they are worried about her safety when using some kitchen appliances. </a:t>
            </a:r>
            <a:endParaRPr>
              <a:solidFill>
                <a:schemeClr val="dk1"/>
              </a:solidFill>
              <a:latin typeface="Inter"/>
              <a:ea typeface="Inter"/>
              <a:cs typeface="Inter"/>
              <a:sym typeface="Inter"/>
            </a:endParaRPr>
          </a:p>
        </p:txBody>
      </p:sp>
      <p:sp>
        <p:nvSpPr>
          <p:cNvPr id="158" name="Google Shape;158;p18"/>
          <p:cNvSpPr txBox="1"/>
          <p:nvPr/>
        </p:nvSpPr>
        <p:spPr>
          <a:xfrm>
            <a:off x="3930325" y="1306275"/>
            <a:ext cx="4274100" cy="836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What kinds of safety considerations should we take into account? </a:t>
            </a:r>
            <a:endParaRPr>
              <a:solidFill>
                <a:schemeClr val="accent3"/>
              </a:solidFill>
              <a:latin typeface="Inter"/>
              <a:ea typeface="Inter"/>
              <a:cs typeface="Inter"/>
              <a:sym typeface="Inter"/>
            </a:endParaRPr>
          </a:p>
          <a:p>
            <a:pPr marL="457200" lvl="0" indent="-317500" algn="l" rtl="0">
              <a:spcBef>
                <a:spcPts val="0"/>
              </a:spcBef>
              <a:spcAft>
                <a:spcPts val="0"/>
              </a:spcAft>
              <a:buClr>
                <a:schemeClr val="accent3"/>
              </a:buClr>
              <a:buSzPts val="1400"/>
              <a:buFont typeface="Inter"/>
              <a:buChar char="-"/>
            </a:pPr>
            <a:r>
              <a:rPr lang="en">
                <a:solidFill>
                  <a:schemeClr val="accent3"/>
                </a:solidFill>
                <a:latin typeface="Inter"/>
                <a:ea typeface="Inter"/>
                <a:cs typeface="Inter"/>
                <a:sym typeface="Inter"/>
              </a:rPr>
              <a:t>How can we help her adapt? </a:t>
            </a:r>
            <a:endParaRPr>
              <a:solidFill>
                <a:schemeClr val="accent3"/>
              </a:solidFill>
              <a:latin typeface="Inter"/>
              <a:ea typeface="Inter"/>
              <a:cs typeface="Inter"/>
              <a:sym typeface="Inter"/>
            </a:endParaRPr>
          </a:p>
        </p:txBody>
      </p:sp>
      <p:sp>
        <p:nvSpPr>
          <p:cNvPr id="159" name="Google Shape;159;p18"/>
          <p:cNvSpPr txBox="1"/>
          <p:nvPr/>
        </p:nvSpPr>
        <p:spPr>
          <a:xfrm>
            <a:off x="1455875" y="2150825"/>
            <a:ext cx="2907000" cy="21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Inter"/>
                <a:ea typeface="Inter"/>
                <a:cs typeface="Inter"/>
                <a:sym typeface="Inter"/>
              </a:rPr>
              <a:t>Basic safety: </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Optimize your setup</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Safe, stable location</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Non-slip rug/chair </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Non-slip cutting board</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Keep knives sharp - easier to cut through, less chances for accidents</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Magnetic measuring cups/tools</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Using the right equipment</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Declutter the space</a:t>
            </a:r>
            <a:endParaRPr>
              <a:solidFill>
                <a:schemeClr val="accent1"/>
              </a:solidFill>
              <a:latin typeface="Inter"/>
              <a:ea typeface="Inter"/>
              <a:cs typeface="Inter"/>
              <a:sym typeface="Inter"/>
            </a:endParaRPr>
          </a:p>
          <a:p>
            <a:pPr marL="457200" lvl="0" indent="-317500" algn="l" rtl="0">
              <a:spcBef>
                <a:spcPts val="0"/>
              </a:spcBef>
              <a:spcAft>
                <a:spcPts val="0"/>
              </a:spcAft>
              <a:buClr>
                <a:schemeClr val="accent1"/>
              </a:buClr>
              <a:buSzPts val="1400"/>
              <a:buFont typeface="Inter"/>
              <a:buChar char="-"/>
            </a:pPr>
            <a:r>
              <a:rPr lang="en">
                <a:solidFill>
                  <a:schemeClr val="accent1"/>
                </a:solidFill>
                <a:latin typeface="Inter"/>
                <a:ea typeface="Inter"/>
                <a:cs typeface="Inter"/>
                <a:sym typeface="Inter"/>
              </a:rPr>
              <a:t>Keep things to clean up</a:t>
            </a:r>
            <a:endParaRPr>
              <a:solidFill>
                <a:schemeClr val="accent1"/>
              </a:solidFill>
              <a:latin typeface="Inter"/>
              <a:ea typeface="Inter"/>
              <a:cs typeface="Inter"/>
              <a:sym typeface="Inter"/>
            </a:endParaRPr>
          </a:p>
        </p:txBody>
      </p:sp>
      <p:pic>
        <p:nvPicPr>
          <p:cNvPr id="160" name="Google Shape;160;p18"/>
          <p:cNvPicPr preferRelativeResize="0"/>
          <p:nvPr/>
        </p:nvPicPr>
        <p:blipFill>
          <a:blip r:embed="rId7">
            <a:alphaModFix/>
          </a:blip>
          <a:stretch>
            <a:fillRect/>
          </a:stretch>
        </p:blipFill>
        <p:spPr>
          <a:xfrm>
            <a:off x="4627824" y="2191950"/>
            <a:ext cx="2263599" cy="1234531"/>
          </a:xfrm>
          <a:prstGeom prst="rect">
            <a:avLst/>
          </a:prstGeom>
          <a:noFill/>
          <a:ln>
            <a:noFill/>
          </a:ln>
        </p:spPr>
      </p:pic>
      <p:pic>
        <p:nvPicPr>
          <p:cNvPr id="161" name="Google Shape;161;p18"/>
          <p:cNvPicPr preferRelativeResize="0"/>
          <p:nvPr/>
        </p:nvPicPr>
        <p:blipFill>
          <a:blip r:embed="rId8">
            <a:alphaModFix/>
          </a:blip>
          <a:stretch>
            <a:fillRect/>
          </a:stretch>
        </p:blipFill>
        <p:spPr>
          <a:xfrm>
            <a:off x="6891424" y="2865825"/>
            <a:ext cx="2263601" cy="1712100"/>
          </a:xfrm>
          <a:prstGeom prst="rect">
            <a:avLst/>
          </a:prstGeom>
          <a:noFill/>
          <a:ln>
            <a:noFill/>
          </a:ln>
        </p:spPr>
      </p:pic>
      <p:pic>
        <p:nvPicPr>
          <p:cNvPr id="162" name="Google Shape;162;p18"/>
          <p:cNvPicPr preferRelativeResize="0"/>
          <p:nvPr/>
        </p:nvPicPr>
        <p:blipFill>
          <a:blip r:embed="rId9">
            <a:alphaModFix/>
          </a:blip>
          <a:stretch>
            <a:fillRect/>
          </a:stretch>
        </p:blipFill>
        <p:spPr>
          <a:xfrm>
            <a:off x="5131223" y="3475750"/>
            <a:ext cx="1832627" cy="1667700"/>
          </a:xfrm>
          <a:prstGeom prst="rect">
            <a:avLst/>
          </a:prstGeom>
          <a:noFill/>
          <a:ln>
            <a:noFill/>
          </a:ln>
        </p:spPr>
      </p:pic>
      <p:sp>
        <p:nvSpPr>
          <p:cNvPr id="163" name="Google Shape;163;p18"/>
          <p:cNvSpPr txBox="1"/>
          <p:nvPr/>
        </p:nvSpPr>
        <p:spPr>
          <a:xfrm>
            <a:off x="2657600" y="0"/>
            <a:ext cx="1004700" cy="2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Inter"/>
                <a:ea typeface="Inter"/>
                <a:cs typeface="Inter"/>
                <a:sym typeface="Inter"/>
              </a:rPr>
              <a:t>Cooking</a:t>
            </a:r>
            <a:endParaRPr b="1">
              <a:solidFill>
                <a:schemeClr val="dk1"/>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mazing Botanical Slides">
  <a:themeElements>
    <a:clrScheme name="Custom 347">
      <a:dk1>
        <a:srgbClr val="0D050E"/>
      </a:dk1>
      <a:lt1>
        <a:srgbClr val="FFFFFF"/>
      </a:lt1>
      <a:dk2>
        <a:srgbClr val="9E9E9E"/>
      </a:dk2>
      <a:lt2>
        <a:srgbClr val="FFF7EA"/>
      </a:lt2>
      <a:accent1>
        <a:srgbClr val="FF4F63"/>
      </a:accent1>
      <a:accent2>
        <a:srgbClr val="FC8F27"/>
      </a:accent2>
      <a:accent3>
        <a:srgbClr val="A33B80"/>
      </a:accent3>
      <a:accent4>
        <a:srgbClr val="E0D9FF"/>
      </a:accent4>
      <a:accent5>
        <a:srgbClr val="E0FE9C"/>
      </a:accent5>
      <a:accent6>
        <a:srgbClr val="4DD7BC"/>
      </a:accent6>
      <a:hlink>
        <a:srgbClr val="0D050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16</Slides>
  <Notes>15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Amazing Botanical Slides</vt:lpstr>
      <vt:lpstr>Healthcare Transition: Outside of Healthcare</vt:lpstr>
      <vt:lpstr>Funding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5</cp:revision>
  <dcterms:modified xsi:type="dcterms:W3CDTF">2025-09-24T16:35:11Z</dcterms:modified>
</cp:coreProperties>
</file>