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6" r:id="rId3"/>
    <p:sldId id="277" r:id="rId4"/>
    <p:sldId id="278" r:id="rId5"/>
    <p:sldId id="279" r:id="rId6"/>
    <p:sldId id="280" r:id="rId7"/>
    <p:sldId id="281" r:id="rId8"/>
    <p:sldId id="282" r:id="rId9"/>
    <p:sldId id="283" r:id="rId10"/>
    <p:sldId id="284" r:id="rId11"/>
    <p:sldId id="28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2"/>
    <p:restoredTop sz="94595"/>
  </p:normalViewPr>
  <p:slideViewPr>
    <p:cSldViewPr snapToGrid="0">
      <p:cViewPr varScale="1">
        <p:scale>
          <a:sx n="109" d="100"/>
          <a:sy n="109" d="100"/>
        </p:scale>
        <p:origin x="60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387B8-1FD8-C4AE-04EA-4D02AF89AF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0A6691-80CB-EA15-96F9-7C9B6D42F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4BFD87-BBC5-FAFC-57D1-818D09C5D291}"/>
              </a:ext>
            </a:extLst>
          </p:cNvPr>
          <p:cNvSpPr>
            <a:spLocks noGrp="1"/>
          </p:cNvSpPr>
          <p:nvPr>
            <p:ph type="dt" sz="half" idx="10"/>
          </p:nvPr>
        </p:nvSpPr>
        <p:spPr/>
        <p:txBody>
          <a:bodyPr/>
          <a:lstStyle/>
          <a:p>
            <a:fld id="{2A335541-8B8F-724D-89B6-A9FEF3E15947}" type="datetimeFigureOut">
              <a:rPr lang="en-US" smtClean="0"/>
              <a:t>11/21/2025</a:t>
            </a:fld>
            <a:endParaRPr lang="en-US"/>
          </a:p>
        </p:txBody>
      </p:sp>
      <p:sp>
        <p:nvSpPr>
          <p:cNvPr id="5" name="Footer Placeholder 4">
            <a:extLst>
              <a:ext uri="{FF2B5EF4-FFF2-40B4-BE49-F238E27FC236}">
                <a16:creationId xmlns:a16="http://schemas.microsoft.com/office/drawing/2014/main" id="{49F88953-4DAE-AB82-C26F-2760B9B9F4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A763E1-FDC2-1826-EB5A-11BC73BEF393}"/>
              </a:ext>
            </a:extLst>
          </p:cNvPr>
          <p:cNvSpPr>
            <a:spLocks noGrp="1"/>
          </p:cNvSpPr>
          <p:nvPr>
            <p:ph type="sldNum" sz="quarter" idx="12"/>
          </p:nvPr>
        </p:nvSpPr>
        <p:spPr/>
        <p:txBody>
          <a:bodyPr/>
          <a:lstStyle/>
          <a:p>
            <a:fld id="{E949E9FF-727F-154E-B806-04CFBAC3C79B}" type="slidenum">
              <a:rPr lang="en-US" smtClean="0"/>
              <a:t>‹#›</a:t>
            </a:fld>
            <a:endParaRPr lang="en-US"/>
          </a:p>
        </p:txBody>
      </p:sp>
    </p:spTree>
    <p:extLst>
      <p:ext uri="{BB962C8B-B14F-4D97-AF65-F5344CB8AC3E}">
        <p14:creationId xmlns:p14="http://schemas.microsoft.com/office/powerpoint/2010/main" val="2214832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F97D0-FA5C-1270-2DAD-BE7DF408CE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73E5F4-7932-70B5-8DFE-378FC8DCDC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80F29-3E1F-4708-6BED-593B5470213F}"/>
              </a:ext>
            </a:extLst>
          </p:cNvPr>
          <p:cNvSpPr>
            <a:spLocks noGrp="1"/>
          </p:cNvSpPr>
          <p:nvPr>
            <p:ph type="dt" sz="half" idx="10"/>
          </p:nvPr>
        </p:nvSpPr>
        <p:spPr/>
        <p:txBody>
          <a:bodyPr/>
          <a:lstStyle/>
          <a:p>
            <a:fld id="{2A335541-8B8F-724D-89B6-A9FEF3E15947}" type="datetimeFigureOut">
              <a:rPr lang="en-US" smtClean="0"/>
              <a:t>11/21/2025</a:t>
            </a:fld>
            <a:endParaRPr lang="en-US"/>
          </a:p>
        </p:txBody>
      </p:sp>
      <p:sp>
        <p:nvSpPr>
          <p:cNvPr id="5" name="Footer Placeholder 4">
            <a:extLst>
              <a:ext uri="{FF2B5EF4-FFF2-40B4-BE49-F238E27FC236}">
                <a16:creationId xmlns:a16="http://schemas.microsoft.com/office/drawing/2014/main" id="{B7EAF3AC-0AD4-A4C0-2F95-E66454BCA3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9AF182-6B0A-D331-B051-C755C9BFED26}"/>
              </a:ext>
            </a:extLst>
          </p:cNvPr>
          <p:cNvSpPr>
            <a:spLocks noGrp="1"/>
          </p:cNvSpPr>
          <p:nvPr>
            <p:ph type="sldNum" sz="quarter" idx="12"/>
          </p:nvPr>
        </p:nvSpPr>
        <p:spPr/>
        <p:txBody>
          <a:bodyPr/>
          <a:lstStyle/>
          <a:p>
            <a:fld id="{E949E9FF-727F-154E-B806-04CFBAC3C79B}" type="slidenum">
              <a:rPr lang="en-US" smtClean="0"/>
              <a:t>‹#›</a:t>
            </a:fld>
            <a:endParaRPr lang="en-US"/>
          </a:p>
        </p:txBody>
      </p:sp>
    </p:spTree>
    <p:extLst>
      <p:ext uri="{BB962C8B-B14F-4D97-AF65-F5344CB8AC3E}">
        <p14:creationId xmlns:p14="http://schemas.microsoft.com/office/powerpoint/2010/main" val="1835331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CB663A-A3AE-96D3-EFA0-B4FB72FAEB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42657E-CBC3-08DE-61B4-8D2692D838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C5DBA9-D06F-BF81-591F-0F92CFACD27F}"/>
              </a:ext>
            </a:extLst>
          </p:cNvPr>
          <p:cNvSpPr>
            <a:spLocks noGrp="1"/>
          </p:cNvSpPr>
          <p:nvPr>
            <p:ph type="dt" sz="half" idx="10"/>
          </p:nvPr>
        </p:nvSpPr>
        <p:spPr/>
        <p:txBody>
          <a:bodyPr/>
          <a:lstStyle/>
          <a:p>
            <a:fld id="{2A335541-8B8F-724D-89B6-A9FEF3E15947}" type="datetimeFigureOut">
              <a:rPr lang="en-US" smtClean="0"/>
              <a:t>11/21/2025</a:t>
            </a:fld>
            <a:endParaRPr lang="en-US"/>
          </a:p>
        </p:txBody>
      </p:sp>
      <p:sp>
        <p:nvSpPr>
          <p:cNvPr id="5" name="Footer Placeholder 4">
            <a:extLst>
              <a:ext uri="{FF2B5EF4-FFF2-40B4-BE49-F238E27FC236}">
                <a16:creationId xmlns:a16="http://schemas.microsoft.com/office/drawing/2014/main" id="{8F6676A8-1908-2C16-14E8-AE8446167F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BA5BC-63DD-C5F7-3635-E99E5942AE8E}"/>
              </a:ext>
            </a:extLst>
          </p:cNvPr>
          <p:cNvSpPr>
            <a:spLocks noGrp="1"/>
          </p:cNvSpPr>
          <p:nvPr>
            <p:ph type="sldNum" sz="quarter" idx="12"/>
          </p:nvPr>
        </p:nvSpPr>
        <p:spPr/>
        <p:txBody>
          <a:bodyPr/>
          <a:lstStyle/>
          <a:p>
            <a:fld id="{E949E9FF-727F-154E-B806-04CFBAC3C79B}" type="slidenum">
              <a:rPr lang="en-US" smtClean="0"/>
              <a:t>‹#›</a:t>
            </a:fld>
            <a:endParaRPr lang="en-US"/>
          </a:p>
        </p:txBody>
      </p:sp>
    </p:spTree>
    <p:extLst>
      <p:ext uri="{BB962C8B-B14F-4D97-AF65-F5344CB8AC3E}">
        <p14:creationId xmlns:p14="http://schemas.microsoft.com/office/powerpoint/2010/main" val="3065101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4115-83F3-4C77-1F09-31A1C21D71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49620A-DC6E-BD8C-5792-D21A0BF88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C7D0E8-2CF1-E6E9-F1F2-98C77C68AB1C}"/>
              </a:ext>
            </a:extLst>
          </p:cNvPr>
          <p:cNvSpPr>
            <a:spLocks noGrp="1"/>
          </p:cNvSpPr>
          <p:nvPr>
            <p:ph type="dt" sz="half" idx="10"/>
          </p:nvPr>
        </p:nvSpPr>
        <p:spPr/>
        <p:txBody>
          <a:bodyPr/>
          <a:lstStyle/>
          <a:p>
            <a:fld id="{2A335541-8B8F-724D-89B6-A9FEF3E15947}" type="datetimeFigureOut">
              <a:rPr lang="en-US" smtClean="0"/>
              <a:t>11/21/2025</a:t>
            </a:fld>
            <a:endParaRPr lang="en-US"/>
          </a:p>
        </p:txBody>
      </p:sp>
      <p:sp>
        <p:nvSpPr>
          <p:cNvPr id="5" name="Footer Placeholder 4">
            <a:extLst>
              <a:ext uri="{FF2B5EF4-FFF2-40B4-BE49-F238E27FC236}">
                <a16:creationId xmlns:a16="http://schemas.microsoft.com/office/drawing/2014/main" id="{92195A60-856D-EE5D-819F-407B99DD3C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6B12DD-16AC-B87E-A370-DC7A30C000BE}"/>
              </a:ext>
            </a:extLst>
          </p:cNvPr>
          <p:cNvSpPr>
            <a:spLocks noGrp="1"/>
          </p:cNvSpPr>
          <p:nvPr>
            <p:ph type="sldNum" sz="quarter" idx="12"/>
          </p:nvPr>
        </p:nvSpPr>
        <p:spPr/>
        <p:txBody>
          <a:bodyPr/>
          <a:lstStyle/>
          <a:p>
            <a:fld id="{E949E9FF-727F-154E-B806-04CFBAC3C79B}" type="slidenum">
              <a:rPr lang="en-US" smtClean="0"/>
              <a:t>‹#›</a:t>
            </a:fld>
            <a:endParaRPr lang="en-US"/>
          </a:p>
        </p:txBody>
      </p:sp>
    </p:spTree>
    <p:extLst>
      <p:ext uri="{BB962C8B-B14F-4D97-AF65-F5344CB8AC3E}">
        <p14:creationId xmlns:p14="http://schemas.microsoft.com/office/powerpoint/2010/main" val="1274963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3D0D2-9B3D-43AC-97FD-A68E900206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4BDDF2-C77D-4328-C21C-0D88CD67FDD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D3595D-7119-CD18-DA53-EED8BE460F66}"/>
              </a:ext>
            </a:extLst>
          </p:cNvPr>
          <p:cNvSpPr>
            <a:spLocks noGrp="1"/>
          </p:cNvSpPr>
          <p:nvPr>
            <p:ph type="dt" sz="half" idx="10"/>
          </p:nvPr>
        </p:nvSpPr>
        <p:spPr/>
        <p:txBody>
          <a:bodyPr/>
          <a:lstStyle/>
          <a:p>
            <a:fld id="{2A335541-8B8F-724D-89B6-A9FEF3E15947}" type="datetimeFigureOut">
              <a:rPr lang="en-US" smtClean="0"/>
              <a:t>11/21/2025</a:t>
            </a:fld>
            <a:endParaRPr lang="en-US"/>
          </a:p>
        </p:txBody>
      </p:sp>
      <p:sp>
        <p:nvSpPr>
          <p:cNvPr id="5" name="Footer Placeholder 4">
            <a:extLst>
              <a:ext uri="{FF2B5EF4-FFF2-40B4-BE49-F238E27FC236}">
                <a16:creationId xmlns:a16="http://schemas.microsoft.com/office/drawing/2014/main" id="{21BC03F3-75CF-FE33-C131-5459E3887B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D8F23A-6FB7-0F08-BDE3-FE6150684530}"/>
              </a:ext>
            </a:extLst>
          </p:cNvPr>
          <p:cNvSpPr>
            <a:spLocks noGrp="1"/>
          </p:cNvSpPr>
          <p:nvPr>
            <p:ph type="sldNum" sz="quarter" idx="12"/>
          </p:nvPr>
        </p:nvSpPr>
        <p:spPr/>
        <p:txBody>
          <a:bodyPr/>
          <a:lstStyle/>
          <a:p>
            <a:fld id="{E949E9FF-727F-154E-B806-04CFBAC3C79B}" type="slidenum">
              <a:rPr lang="en-US" smtClean="0"/>
              <a:t>‹#›</a:t>
            </a:fld>
            <a:endParaRPr lang="en-US"/>
          </a:p>
        </p:txBody>
      </p:sp>
    </p:spTree>
    <p:extLst>
      <p:ext uri="{BB962C8B-B14F-4D97-AF65-F5344CB8AC3E}">
        <p14:creationId xmlns:p14="http://schemas.microsoft.com/office/powerpoint/2010/main" val="2552532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BACBE-D20B-B848-A821-96DD010A4D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5B172-E733-278B-632A-58790263E8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207362-A739-0C47-C5EA-2F739CDBB5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F66488-9D5B-F026-3960-C1792620D8FB}"/>
              </a:ext>
            </a:extLst>
          </p:cNvPr>
          <p:cNvSpPr>
            <a:spLocks noGrp="1"/>
          </p:cNvSpPr>
          <p:nvPr>
            <p:ph type="dt" sz="half" idx="10"/>
          </p:nvPr>
        </p:nvSpPr>
        <p:spPr/>
        <p:txBody>
          <a:bodyPr/>
          <a:lstStyle/>
          <a:p>
            <a:fld id="{2A335541-8B8F-724D-89B6-A9FEF3E15947}" type="datetimeFigureOut">
              <a:rPr lang="en-US" smtClean="0"/>
              <a:t>11/21/2025</a:t>
            </a:fld>
            <a:endParaRPr lang="en-US"/>
          </a:p>
        </p:txBody>
      </p:sp>
      <p:sp>
        <p:nvSpPr>
          <p:cNvPr id="6" name="Footer Placeholder 5">
            <a:extLst>
              <a:ext uri="{FF2B5EF4-FFF2-40B4-BE49-F238E27FC236}">
                <a16:creationId xmlns:a16="http://schemas.microsoft.com/office/drawing/2014/main" id="{ED9F0755-A7C4-73A7-A0BA-51ADCE5355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05499A-5513-102E-B1F2-DC4F2A9E4906}"/>
              </a:ext>
            </a:extLst>
          </p:cNvPr>
          <p:cNvSpPr>
            <a:spLocks noGrp="1"/>
          </p:cNvSpPr>
          <p:nvPr>
            <p:ph type="sldNum" sz="quarter" idx="12"/>
          </p:nvPr>
        </p:nvSpPr>
        <p:spPr/>
        <p:txBody>
          <a:bodyPr/>
          <a:lstStyle/>
          <a:p>
            <a:fld id="{E949E9FF-727F-154E-B806-04CFBAC3C79B}" type="slidenum">
              <a:rPr lang="en-US" smtClean="0"/>
              <a:t>‹#›</a:t>
            </a:fld>
            <a:endParaRPr lang="en-US"/>
          </a:p>
        </p:txBody>
      </p:sp>
    </p:spTree>
    <p:extLst>
      <p:ext uri="{BB962C8B-B14F-4D97-AF65-F5344CB8AC3E}">
        <p14:creationId xmlns:p14="http://schemas.microsoft.com/office/powerpoint/2010/main" val="2662007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C4C7-1A1D-E2D9-0356-AD0EEECF79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726F15-A8CD-90FA-011B-88126E4F7A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173954-2C25-09E1-8FC2-C10D311635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037655-2A56-5691-0DA9-357B88905A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280599-4887-7335-5700-2F4B6D4910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748E9D-B654-EEEF-C222-B15B3746F3CC}"/>
              </a:ext>
            </a:extLst>
          </p:cNvPr>
          <p:cNvSpPr>
            <a:spLocks noGrp="1"/>
          </p:cNvSpPr>
          <p:nvPr>
            <p:ph type="dt" sz="half" idx="10"/>
          </p:nvPr>
        </p:nvSpPr>
        <p:spPr/>
        <p:txBody>
          <a:bodyPr/>
          <a:lstStyle/>
          <a:p>
            <a:fld id="{2A335541-8B8F-724D-89B6-A9FEF3E15947}" type="datetimeFigureOut">
              <a:rPr lang="en-US" smtClean="0"/>
              <a:t>11/21/2025</a:t>
            </a:fld>
            <a:endParaRPr lang="en-US"/>
          </a:p>
        </p:txBody>
      </p:sp>
      <p:sp>
        <p:nvSpPr>
          <p:cNvPr id="8" name="Footer Placeholder 7">
            <a:extLst>
              <a:ext uri="{FF2B5EF4-FFF2-40B4-BE49-F238E27FC236}">
                <a16:creationId xmlns:a16="http://schemas.microsoft.com/office/drawing/2014/main" id="{AFE6D453-71B9-01F5-AE1E-DA0764CACE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DE8D90-D3C8-D58F-2253-7EF1246ECAAE}"/>
              </a:ext>
            </a:extLst>
          </p:cNvPr>
          <p:cNvSpPr>
            <a:spLocks noGrp="1"/>
          </p:cNvSpPr>
          <p:nvPr>
            <p:ph type="sldNum" sz="quarter" idx="12"/>
          </p:nvPr>
        </p:nvSpPr>
        <p:spPr/>
        <p:txBody>
          <a:bodyPr/>
          <a:lstStyle/>
          <a:p>
            <a:fld id="{E949E9FF-727F-154E-B806-04CFBAC3C79B}" type="slidenum">
              <a:rPr lang="en-US" smtClean="0"/>
              <a:t>‹#›</a:t>
            </a:fld>
            <a:endParaRPr lang="en-US"/>
          </a:p>
        </p:txBody>
      </p:sp>
    </p:spTree>
    <p:extLst>
      <p:ext uri="{BB962C8B-B14F-4D97-AF65-F5344CB8AC3E}">
        <p14:creationId xmlns:p14="http://schemas.microsoft.com/office/powerpoint/2010/main" val="1066415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9688E-576F-D61D-B429-B47209F330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BCB82F-637B-1064-FE0E-BE62357D62CC}"/>
              </a:ext>
            </a:extLst>
          </p:cNvPr>
          <p:cNvSpPr>
            <a:spLocks noGrp="1"/>
          </p:cNvSpPr>
          <p:nvPr>
            <p:ph type="dt" sz="half" idx="10"/>
          </p:nvPr>
        </p:nvSpPr>
        <p:spPr/>
        <p:txBody>
          <a:bodyPr/>
          <a:lstStyle/>
          <a:p>
            <a:fld id="{2A335541-8B8F-724D-89B6-A9FEF3E15947}" type="datetimeFigureOut">
              <a:rPr lang="en-US" smtClean="0"/>
              <a:t>11/21/2025</a:t>
            </a:fld>
            <a:endParaRPr lang="en-US"/>
          </a:p>
        </p:txBody>
      </p:sp>
      <p:sp>
        <p:nvSpPr>
          <p:cNvPr id="4" name="Footer Placeholder 3">
            <a:extLst>
              <a:ext uri="{FF2B5EF4-FFF2-40B4-BE49-F238E27FC236}">
                <a16:creationId xmlns:a16="http://schemas.microsoft.com/office/drawing/2014/main" id="{C8D6D9E0-D23D-1989-BA34-C6E5756FD1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78F9C1-39A3-791C-4A37-D104FB8D088A}"/>
              </a:ext>
            </a:extLst>
          </p:cNvPr>
          <p:cNvSpPr>
            <a:spLocks noGrp="1"/>
          </p:cNvSpPr>
          <p:nvPr>
            <p:ph type="sldNum" sz="quarter" idx="12"/>
          </p:nvPr>
        </p:nvSpPr>
        <p:spPr/>
        <p:txBody>
          <a:bodyPr/>
          <a:lstStyle/>
          <a:p>
            <a:fld id="{E949E9FF-727F-154E-B806-04CFBAC3C79B}" type="slidenum">
              <a:rPr lang="en-US" smtClean="0"/>
              <a:t>‹#›</a:t>
            </a:fld>
            <a:endParaRPr lang="en-US"/>
          </a:p>
        </p:txBody>
      </p:sp>
    </p:spTree>
    <p:extLst>
      <p:ext uri="{BB962C8B-B14F-4D97-AF65-F5344CB8AC3E}">
        <p14:creationId xmlns:p14="http://schemas.microsoft.com/office/powerpoint/2010/main" val="1608152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919329-377C-C794-917F-7D7E0E287CB9}"/>
              </a:ext>
            </a:extLst>
          </p:cNvPr>
          <p:cNvSpPr>
            <a:spLocks noGrp="1"/>
          </p:cNvSpPr>
          <p:nvPr>
            <p:ph type="dt" sz="half" idx="10"/>
          </p:nvPr>
        </p:nvSpPr>
        <p:spPr/>
        <p:txBody>
          <a:bodyPr/>
          <a:lstStyle/>
          <a:p>
            <a:fld id="{2A335541-8B8F-724D-89B6-A9FEF3E15947}" type="datetimeFigureOut">
              <a:rPr lang="en-US" smtClean="0"/>
              <a:t>11/21/2025</a:t>
            </a:fld>
            <a:endParaRPr lang="en-US"/>
          </a:p>
        </p:txBody>
      </p:sp>
      <p:sp>
        <p:nvSpPr>
          <p:cNvPr id="3" name="Footer Placeholder 2">
            <a:extLst>
              <a:ext uri="{FF2B5EF4-FFF2-40B4-BE49-F238E27FC236}">
                <a16:creationId xmlns:a16="http://schemas.microsoft.com/office/drawing/2014/main" id="{D5FD3A71-6794-B8DF-E6BF-4DB896148C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ED7708-966B-5C24-D65A-FD1CC3A0AD6F}"/>
              </a:ext>
            </a:extLst>
          </p:cNvPr>
          <p:cNvSpPr>
            <a:spLocks noGrp="1"/>
          </p:cNvSpPr>
          <p:nvPr>
            <p:ph type="sldNum" sz="quarter" idx="12"/>
          </p:nvPr>
        </p:nvSpPr>
        <p:spPr/>
        <p:txBody>
          <a:bodyPr/>
          <a:lstStyle/>
          <a:p>
            <a:fld id="{E949E9FF-727F-154E-B806-04CFBAC3C79B}" type="slidenum">
              <a:rPr lang="en-US" smtClean="0"/>
              <a:t>‹#›</a:t>
            </a:fld>
            <a:endParaRPr lang="en-US"/>
          </a:p>
        </p:txBody>
      </p:sp>
    </p:spTree>
    <p:extLst>
      <p:ext uri="{BB962C8B-B14F-4D97-AF65-F5344CB8AC3E}">
        <p14:creationId xmlns:p14="http://schemas.microsoft.com/office/powerpoint/2010/main" val="3708537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1FF9-971A-749A-35B0-B0DB098E33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98683E-CF8C-73C5-3F40-698EF3AE02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EC9233-E0BA-9737-268B-76A8BFBB3D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0FDC81-0CA7-B3D5-46DF-6D46E3BDA384}"/>
              </a:ext>
            </a:extLst>
          </p:cNvPr>
          <p:cNvSpPr>
            <a:spLocks noGrp="1"/>
          </p:cNvSpPr>
          <p:nvPr>
            <p:ph type="dt" sz="half" idx="10"/>
          </p:nvPr>
        </p:nvSpPr>
        <p:spPr/>
        <p:txBody>
          <a:bodyPr/>
          <a:lstStyle/>
          <a:p>
            <a:fld id="{2A335541-8B8F-724D-89B6-A9FEF3E15947}" type="datetimeFigureOut">
              <a:rPr lang="en-US" smtClean="0"/>
              <a:t>11/21/2025</a:t>
            </a:fld>
            <a:endParaRPr lang="en-US"/>
          </a:p>
        </p:txBody>
      </p:sp>
      <p:sp>
        <p:nvSpPr>
          <p:cNvPr id="6" name="Footer Placeholder 5">
            <a:extLst>
              <a:ext uri="{FF2B5EF4-FFF2-40B4-BE49-F238E27FC236}">
                <a16:creationId xmlns:a16="http://schemas.microsoft.com/office/drawing/2014/main" id="{9C18E039-D6FC-681C-811C-C9E891ADC2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12C5F4-54B2-5462-5197-3336CDDE5FF3}"/>
              </a:ext>
            </a:extLst>
          </p:cNvPr>
          <p:cNvSpPr>
            <a:spLocks noGrp="1"/>
          </p:cNvSpPr>
          <p:nvPr>
            <p:ph type="sldNum" sz="quarter" idx="12"/>
          </p:nvPr>
        </p:nvSpPr>
        <p:spPr/>
        <p:txBody>
          <a:bodyPr/>
          <a:lstStyle/>
          <a:p>
            <a:fld id="{E949E9FF-727F-154E-B806-04CFBAC3C79B}" type="slidenum">
              <a:rPr lang="en-US" smtClean="0"/>
              <a:t>‹#›</a:t>
            </a:fld>
            <a:endParaRPr lang="en-US"/>
          </a:p>
        </p:txBody>
      </p:sp>
    </p:spTree>
    <p:extLst>
      <p:ext uri="{BB962C8B-B14F-4D97-AF65-F5344CB8AC3E}">
        <p14:creationId xmlns:p14="http://schemas.microsoft.com/office/powerpoint/2010/main" val="89400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23408-728A-8F39-5E3B-03ADAE30E4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8A364F-5FFF-192A-C815-E4469D3BC5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CEA846-DC6F-0221-A1E6-A83556E69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E077BB-CFA3-E792-A1F5-B395E5ACA054}"/>
              </a:ext>
            </a:extLst>
          </p:cNvPr>
          <p:cNvSpPr>
            <a:spLocks noGrp="1"/>
          </p:cNvSpPr>
          <p:nvPr>
            <p:ph type="dt" sz="half" idx="10"/>
          </p:nvPr>
        </p:nvSpPr>
        <p:spPr/>
        <p:txBody>
          <a:bodyPr/>
          <a:lstStyle/>
          <a:p>
            <a:fld id="{2A335541-8B8F-724D-89B6-A9FEF3E15947}" type="datetimeFigureOut">
              <a:rPr lang="en-US" smtClean="0"/>
              <a:t>11/21/2025</a:t>
            </a:fld>
            <a:endParaRPr lang="en-US"/>
          </a:p>
        </p:txBody>
      </p:sp>
      <p:sp>
        <p:nvSpPr>
          <p:cNvPr id="6" name="Footer Placeholder 5">
            <a:extLst>
              <a:ext uri="{FF2B5EF4-FFF2-40B4-BE49-F238E27FC236}">
                <a16:creationId xmlns:a16="http://schemas.microsoft.com/office/drawing/2014/main" id="{5ADDF8B6-DF1C-4725-935D-E8689DF00B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3C33E7-859F-0BE2-EDFE-30806ECAEEAA}"/>
              </a:ext>
            </a:extLst>
          </p:cNvPr>
          <p:cNvSpPr>
            <a:spLocks noGrp="1"/>
          </p:cNvSpPr>
          <p:nvPr>
            <p:ph type="sldNum" sz="quarter" idx="12"/>
          </p:nvPr>
        </p:nvSpPr>
        <p:spPr/>
        <p:txBody>
          <a:bodyPr/>
          <a:lstStyle/>
          <a:p>
            <a:fld id="{E949E9FF-727F-154E-B806-04CFBAC3C79B}" type="slidenum">
              <a:rPr lang="en-US" smtClean="0"/>
              <a:t>‹#›</a:t>
            </a:fld>
            <a:endParaRPr lang="en-US"/>
          </a:p>
        </p:txBody>
      </p:sp>
    </p:spTree>
    <p:extLst>
      <p:ext uri="{BB962C8B-B14F-4D97-AF65-F5344CB8AC3E}">
        <p14:creationId xmlns:p14="http://schemas.microsoft.com/office/powerpoint/2010/main" val="1694200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031E65-C356-F25C-3B92-D765594384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74FF25-82F2-AB15-021E-FAED482F25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59BD3C-88E6-C19B-5BF1-AE19C45808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A335541-8B8F-724D-89B6-A9FEF3E15947}" type="datetimeFigureOut">
              <a:rPr lang="en-US" smtClean="0"/>
              <a:t>11/21/2025</a:t>
            </a:fld>
            <a:endParaRPr lang="en-US"/>
          </a:p>
        </p:txBody>
      </p:sp>
      <p:sp>
        <p:nvSpPr>
          <p:cNvPr id="5" name="Footer Placeholder 4">
            <a:extLst>
              <a:ext uri="{FF2B5EF4-FFF2-40B4-BE49-F238E27FC236}">
                <a16:creationId xmlns:a16="http://schemas.microsoft.com/office/drawing/2014/main" id="{187C3996-14CA-DF11-6EF7-FF16E8F4CB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927E18F-B114-51CF-FCBE-66B798279E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949E9FF-727F-154E-B806-04CFBAC3C79B}" type="slidenum">
              <a:rPr lang="en-US" smtClean="0"/>
              <a:t>‹#›</a:t>
            </a:fld>
            <a:endParaRPr lang="en-US"/>
          </a:p>
        </p:txBody>
      </p:sp>
    </p:spTree>
    <p:extLst>
      <p:ext uri="{BB962C8B-B14F-4D97-AF65-F5344CB8AC3E}">
        <p14:creationId xmlns:p14="http://schemas.microsoft.com/office/powerpoint/2010/main" val="1096713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651AB-3304-1D15-E3A2-A6BB4E5C8D56}"/>
              </a:ext>
            </a:extLst>
          </p:cNvPr>
          <p:cNvSpPr>
            <a:spLocks noGrp="1"/>
          </p:cNvSpPr>
          <p:nvPr>
            <p:ph type="ctrTitle"/>
          </p:nvPr>
        </p:nvSpPr>
        <p:spPr>
          <a:xfrm>
            <a:off x="152400" y="911348"/>
            <a:ext cx="12039600" cy="4317144"/>
          </a:xfrm>
        </p:spPr>
        <p:txBody>
          <a:bodyPr>
            <a:normAutofit/>
          </a:bodyPr>
          <a:lstStyle/>
          <a:p>
            <a:r>
              <a:rPr lang="en-US" dirty="0">
                <a:latin typeface="+mn-lt"/>
                <a:cs typeface="Calibri" panose="020F0502020204030204" pitchFamily="34" charset="0"/>
              </a:rPr>
              <a:t>Case of the month</a:t>
            </a:r>
            <a:br>
              <a:rPr lang="en-US" dirty="0">
                <a:latin typeface="+mn-lt"/>
                <a:cs typeface="Calibri" panose="020F0502020204030204" pitchFamily="34" charset="0"/>
              </a:rPr>
            </a:br>
            <a:br>
              <a:rPr lang="en-US" dirty="0">
                <a:latin typeface="+mn-lt"/>
                <a:cs typeface="Calibri" panose="020F0502020204030204" pitchFamily="34" charset="0"/>
              </a:rPr>
            </a:br>
            <a:r>
              <a:rPr lang="en-US" sz="3600" dirty="0">
                <a:latin typeface="+mn-lt"/>
                <a:cs typeface="Calibri" panose="020F0502020204030204" pitchFamily="34" charset="0"/>
              </a:rPr>
              <a:t>November 2025</a:t>
            </a:r>
            <a:br>
              <a:rPr lang="en-US" sz="3600" dirty="0">
                <a:latin typeface="+mn-lt"/>
                <a:cs typeface="Calibri" panose="020F0502020204030204" pitchFamily="34" charset="0"/>
              </a:rPr>
            </a:br>
            <a:br>
              <a:rPr lang="en-US" sz="3600" dirty="0">
                <a:latin typeface="+mn-lt"/>
                <a:cs typeface="Calibri" panose="020F0502020204030204" pitchFamily="34" charset="0"/>
              </a:rPr>
            </a:br>
            <a:r>
              <a:rPr lang="en-US" sz="3600" dirty="0">
                <a:latin typeface="+mn-lt"/>
                <a:cs typeface="Calibri" panose="020F0502020204030204" pitchFamily="34" charset="0"/>
              </a:rPr>
              <a:t>Hong Yu - PGY2, Dr. Roshan Raza, Dr. Celia Marginean</a:t>
            </a:r>
            <a:br>
              <a:rPr lang="en-US" sz="3600" dirty="0">
                <a:latin typeface="Calibri" panose="020F0502020204030204" pitchFamily="34" charset="0"/>
                <a:cs typeface="Calibri" panose="020F0502020204030204" pitchFamily="34" charset="0"/>
              </a:rPr>
            </a:b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7068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pink cells&#10;&#10;AI-generated content may be incorrect.">
            <a:extLst>
              <a:ext uri="{FF2B5EF4-FFF2-40B4-BE49-F238E27FC236}">
                <a16:creationId xmlns:a16="http://schemas.microsoft.com/office/drawing/2014/main" id="{39DFCE5F-4922-D633-B60A-7002ADEDF38A}"/>
              </a:ext>
            </a:extLst>
          </p:cNvPr>
          <p:cNvPicPr>
            <a:picLocks noChangeAspect="1"/>
          </p:cNvPicPr>
          <p:nvPr/>
        </p:nvPicPr>
        <p:blipFill>
          <a:blip r:embed="rId2"/>
          <a:stretch>
            <a:fillRect/>
          </a:stretch>
        </p:blipFill>
        <p:spPr>
          <a:xfrm>
            <a:off x="691664" y="559219"/>
            <a:ext cx="5976970" cy="5364423"/>
          </a:xfrm>
          <a:prstGeom prst="rect">
            <a:avLst/>
          </a:prstGeom>
        </p:spPr>
      </p:pic>
      <p:pic>
        <p:nvPicPr>
          <p:cNvPr id="6" name="Picture 5" descr="A blue and pink speckled cell&#10;&#10;AI-generated content may be incorrect.">
            <a:extLst>
              <a:ext uri="{FF2B5EF4-FFF2-40B4-BE49-F238E27FC236}">
                <a16:creationId xmlns:a16="http://schemas.microsoft.com/office/drawing/2014/main" id="{E619C2CF-16B3-2397-9924-3FB8607CF25E}"/>
              </a:ext>
            </a:extLst>
          </p:cNvPr>
          <p:cNvPicPr>
            <a:picLocks noChangeAspect="1"/>
          </p:cNvPicPr>
          <p:nvPr/>
        </p:nvPicPr>
        <p:blipFill>
          <a:blip r:embed="rId3"/>
          <a:stretch>
            <a:fillRect/>
          </a:stretch>
        </p:blipFill>
        <p:spPr>
          <a:xfrm>
            <a:off x="6801048" y="559219"/>
            <a:ext cx="4394490" cy="5381388"/>
          </a:xfrm>
          <a:prstGeom prst="rect">
            <a:avLst/>
          </a:prstGeom>
        </p:spPr>
      </p:pic>
      <p:sp>
        <p:nvSpPr>
          <p:cNvPr id="8" name="TextBox 7">
            <a:extLst>
              <a:ext uri="{FF2B5EF4-FFF2-40B4-BE49-F238E27FC236}">
                <a16:creationId xmlns:a16="http://schemas.microsoft.com/office/drawing/2014/main" id="{5BA662FE-5EBB-B651-CBC0-E39626C034C4}"/>
              </a:ext>
            </a:extLst>
          </p:cNvPr>
          <p:cNvSpPr txBox="1"/>
          <p:nvPr/>
        </p:nvSpPr>
        <p:spPr>
          <a:xfrm>
            <a:off x="644585" y="537769"/>
            <a:ext cx="2039816" cy="369332"/>
          </a:xfrm>
          <a:prstGeom prst="rect">
            <a:avLst/>
          </a:prstGeom>
          <a:noFill/>
        </p:spPr>
        <p:txBody>
          <a:bodyPr wrap="square" rtlCol="0">
            <a:spAutoFit/>
          </a:bodyPr>
          <a:lstStyle/>
          <a:p>
            <a:r>
              <a:rPr lang="en-US" dirty="0">
                <a:effectLst/>
              </a:rPr>
              <a:t>Iron </a:t>
            </a:r>
            <a:endParaRPr lang="en-US" dirty="0"/>
          </a:p>
        </p:txBody>
      </p:sp>
      <p:sp>
        <p:nvSpPr>
          <p:cNvPr id="9" name="TextBox 8">
            <a:extLst>
              <a:ext uri="{FF2B5EF4-FFF2-40B4-BE49-F238E27FC236}">
                <a16:creationId xmlns:a16="http://schemas.microsoft.com/office/drawing/2014/main" id="{DCEE2393-3017-FDFF-D003-88094A2A39CD}"/>
              </a:ext>
            </a:extLst>
          </p:cNvPr>
          <p:cNvSpPr txBox="1"/>
          <p:nvPr/>
        </p:nvSpPr>
        <p:spPr>
          <a:xfrm>
            <a:off x="6281929" y="5613068"/>
            <a:ext cx="808892" cy="369332"/>
          </a:xfrm>
          <a:prstGeom prst="rect">
            <a:avLst/>
          </a:prstGeom>
          <a:noFill/>
        </p:spPr>
        <p:txBody>
          <a:bodyPr wrap="square" rtlCol="0">
            <a:spAutoFit/>
          </a:bodyPr>
          <a:lstStyle/>
          <a:p>
            <a:r>
              <a:rPr lang="en-US" dirty="0"/>
              <a:t>4x</a:t>
            </a:r>
          </a:p>
        </p:txBody>
      </p:sp>
      <p:sp>
        <p:nvSpPr>
          <p:cNvPr id="10" name="TextBox 9">
            <a:extLst>
              <a:ext uri="{FF2B5EF4-FFF2-40B4-BE49-F238E27FC236}">
                <a16:creationId xmlns:a16="http://schemas.microsoft.com/office/drawing/2014/main" id="{3FD5BE68-E84A-2DDC-7520-D80474F9E510}"/>
              </a:ext>
            </a:extLst>
          </p:cNvPr>
          <p:cNvSpPr txBox="1"/>
          <p:nvPr/>
        </p:nvSpPr>
        <p:spPr>
          <a:xfrm>
            <a:off x="10671459" y="5613068"/>
            <a:ext cx="808892" cy="369332"/>
          </a:xfrm>
          <a:prstGeom prst="rect">
            <a:avLst/>
          </a:prstGeom>
          <a:noFill/>
        </p:spPr>
        <p:txBody>
          <a:bodyPr wrap="square" rtlCol="0">
            <a:spAutoFit/>
          </a:bodyPr>
          <a:lstStyle/>
          <a:p>
            <a:r>
              <a:rPr lang="en-US" dirty="0"/>
              <a:t>10x</a:t>
            </a:r>
          </a:p>
        </p:txBody>
      </p:sp>
      <p:sp>
        <p:nvSpPr>
          <p:cNvPr id="11" name="TextBox 10">
            <a:extLst>
              <a:ext uri="{FF2B5EF4-FFF2-40B4-BE49-F238E27FC236}">
                <a16:creationId xmlns:a16="http://schemas.microsoft.com/office/drawing/2014/main" id="{D967742A-4590-319F-EFB0-1A2552444AC0}"/>
              </a:ext>
            </a:extLst>
          </p:cNvPr>
          <p:cNvSpPr txBox="1"/>
          <p:nvPr/>
        </p:nvSpPr>
        <p:spPr>
          <a:xfrm>
            <a:off x="20503" y="5950580"/>
            <a:ext cx="12010675" cy="7763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000" dirty="0"/>
              <a:t>Special stains: </a:t>
            </a:r>
          </a:p>
          <a:p>
            <a:pPr indent="-342900">
              <a:lnSpc>
                <a:spcPct val="90000"/>
              </a:lnSpc>
              <a:spcBef>
                <a:spcPts val="1000"/>
              </a:spcBef>
              <a:spcAft>
                <a:spcPts val="600"/>
              </a:spcAft>
              <a:buSzPts val="1000"/>
              <a:buFont typeface="Symbol" pitchFamily="2" charset="2"/>
              <a:buChar char=""/>
              <a:tabLst>
                <a:tab pos="457200" algn="l"/>
              </a:tabLst>
            </a:pPr>
            <a:r>
              <a:rPr lang="en-US" sz="2000" dirty="0">
                <a:solidFill>
                  <a:srgbClr val="000000"/>
                </a:solidFill>
                <a:effectLst/>
                <a:ea typeface="Times New Roman" panose="02020603050405020304" pitchFamily="18" charset="0"/>
              </a:rPr>
              <a:t>Marked hepatocellular and reticuloendothelial iron deposition (3+)</a:t>
            </a:r>
          </a:p>
        </p:txBody>
      </p:sp>
      <p:sp>
        <p:nvSpPr>
          <p:cNvPr id="12" name="Freeform 11">
            <a:extLst>
              <a:ext uri="{FF2B5EF4-FFF2-40B4-BE49-F238E27FC236}">
                <a16:creationId xmlns:a16="http://schemas.microsoft.com/office/drawing/2014/main" id="{D3878956-59B6-F85A-B10F-7F09154091B8}"/>
              </a:ext>
            </a:extLst>
          </p:cNvPr>
          <p:cNvSpPr/>
          <p:nvPr/>
        </p:nvSpPr>
        <p:spPr>
          <a:xfrm>
            <a:off x="1123072" y="1535373"/>
            <a:ext cx="905020" cy="1735365"/>
          </a:xfrm>
          <a:custGeom>
            <a:avLst/>
            <a:gdLst>
              <a:gd name="connsiteX0" fmla="*/ 518159 w 905020"/>
              <a:gd name="connsiteY0" fmla="*/ 82412 h 1735365"/>
              <a:gd name="connsiteX1" fmla="*/ 541605 w 905020"/>
              <a:gd name="connsiteY1" fmla="*/ 211365 h 1735365"/>
              <a:gd name="connsiteX2" fmla="*/ 565051 w 905020"/>
              <a:gd name="connsiteY2" fmla="*/ 269981 h 1735365"/>
              <a:gd name="connsiteX3" fmla="*/ 588497 w 905020"/>
              <a:gd name="connsiteY3" fmla="*/ 410658 h 1735365"/>
              <a:gd name="connsiteX4" fmla="*/ 611943 w 905020"/>
              <a:gd name="connsiteY4" fmla="*/ 445827 h 1735365"/>
              <a:gd name="connsiteX5" fmla="*/ 635390 w 905020"/>
              <a:gd name="connsiteY5" fmla="*/ 516165 h 1735365"/>
              <a:gd name="connsiteX6" fmla="*/ 658836 w 905020"/>
              <a:gd name="connsiteY6" fmla="*/ 551335 h 1735365"/>
              <a:gd name="connsiteX7" fmla="*/ 682282 w 905020"/>
              <a:gd name="connsiteY7" fmla="*/ 621673 h 1735365"/>
              <a:gd name="connsiteX8" fmla="*/ 694005 w 905020"/>
              <a:gd name="connsiteY8" fmla="*/ 656842 h 1735365"/>
              <a:gd name="connsiteX9" fmla="*/ 717451 w 905020"/>
              <a:gd name="connsiteY9" fmla="*/ 692012 h 1735365"/>
              <a:gd name="connsiteX10" fmla="*/ 740897 w 905020"/>
              <a:gd name="connsiteY10" fmla="*/ 762350 h 1735365"/>
              <a:gd name="connsiteX11" fmla="*/ 787790 w 905020"/>
              <a:gd name="connsiteY11" fmla="*/ 844412 h 1735365"/>
              <a:gd name="connsiteX12" fmla="*/ 834682 w 905020"/>
              <a:gd name="connsiteY12" fmla="*/ 1008535 h 1735365"/>
              <a:gd name="connsiteX13" fmla="*/ 858128 w 905020"/>
              <a:gd name="connsiteY13" fmla="*/ 1102319 h 1735365"/>
              <a:gd name="connsiteX14" fmla="*/ 893297 w 905020"/>
              <a:gd name="connsiteY14" fmla="*/ 1371950 h 1735365"/>
              <a:gd name="connsiteX15" fmla="*/ 905020 w 905020"/>
              <a:gd name="connsiteY15" fmla="*/ 1547796 h 1735365"/>
              <a:gd name="connsiteX16" fmla="*/ 893297 w 905020"/>
              <a:gd name="connsiteY16" fmla="*/ 1629858 h 1735365"/>
              <a:gd name="connsiteX17" fmla="*/ 881574 w 905020"/>
              <a:gd name="connsiteY17" fmla="*/ 1665027 h 1735365"/>
              <a:gd name="connsiteX18" fmla="*/ 811236 w 905020"/>
              <a:gd name="connsiteY18" fmla="*/ 1700196 h 1735365"/>
              <a:gd name="connsiteX19" fmla="*/ 670559 w 905020"/>
              <a:gd name="connsiteY19" fmla="*/ 1735365 h 1735365"/>
              <a:gd name="connsiteX20" fmla="*/ 565051 w 905020"/>
              <a:gd name="connsiteY20" fmla="*/ 1688473 h 1735365"/>
              <a:gd name="connsiteX21" fmla="*/ 529882 w 905020"/>
              <a:gd name="connsiteY21" fmla="*/ 1653304 h 1735365"/>
              <a:gd name="connsiteX22" fmla="*/ 447820 w 905020"/>
              <a:gd name="connsiteY22" fmla="*/ 1524350 h 1735365"/>
              <a:gd name="connsiteX23" fmla="*/ 365759 w 905020"/>
              <a:gd name="connsiteY23" fmla="*/ 1407119 h 1735365"/>
              <a:gd name="connsiteX24" fmla="*/ 342313 w 905020"/>
              <a:gd name="connsiteY24" fmla="*/ 1348504 h 1735365"/>
              <a:gd name="connsiteX25" fmla="*/ 318866 w 905020"/>
              <a:gd name="connsiteY25" fmla="*/ 1301612 h 1735365"/>
              <a:gd name="connsiteX26" fmla="*/ 283697 w 905020"/>
              <a:gd name="connsiteY26" fmla="*/ 1207827 h 1735365"/>
              <a:gd name="connsiteX27" fmla="*/ 260251 w 905020"/>
              <a:gd name="connsiteY27" fmla="*/ 1172658 h 1735365"/>
              <a:gd name="connsiteX28" fmla="*/ 248528 w 905020"/>
              <a:gd name="connsiteY28" fmla="*/ 1125765 h 1735365"/>
              <a:gd name="connsiteX29" fmla="*/ 225082 w 905020"/>
              <a:gd name="connsiteY29" fmla="*/ 1078873 h 1735365"/>
              <a:gd name="connsiteX30" fmla="*/ 201636 w 905020"/>
              <a:gd name="connsiteY30" fmla="*/ 985089 h 1735365"/>
              <a:gd name="connsiteX31" fmla="*/ 178190 w 905020"/>
              <a:gd name="connsiteY31" fmla="*/ 903027 h 1735365"/>
              <a:gd name="connsiteX32" fmla="*/ 178190 w 905020"/>
              <a:gd name="connsiteY32" fmla="*/ 574781 h 1735365"/>
              <a:gd name="connsiteX33" fmla="*/ 143020 w 905020"/>
              <a:gd name="connsiteY33" fmla="*/ 422381 h 1735365"/>
              <a:gd name="connsiteX34" fmla="*/ 72682 w 905020"/>
              <a:gd name="connsiteY34" fmla="*/ 363765 h 1735365"/>
              <a:gd name="connsiteX35" fmla="*/ 37513 w 905020"/>
              <a:gd name="connsiteY35" fmla="*/ 293427 h 1735365"/>
              <a:gd name="connsiteX36" fmla="*/ 2343 w 905020"/>
              <a:gd name="connsiteY36" fmla="*/ 211365 h 1735365"/>
              <a:gd name="connsiteX37" fmla="*/ 37513 w 905020"/>
              <a:gd name="connsiteY37" fmla="*/ 47242 h 1735365"/>
              <a:gd name="connsiteX38" fmla="*/ 84405 w 905020"/>
              <a:gd name="connsiteY38" fmla="*/ 35519 h 1735365"/>
              <a:gd name="connsiteX39" fmla="*/ 119574 w 905020"/>
              <a:gd name="connsiteY39" fmla="*/ 12073 h 1735365"/>
              <a:gd name="connsiteX40" fmla="*/ 271974 w 905020"/>
              <a:gd name="connsiteY40" fmla="*/ 12073 h 1735365"/>
              <a:gd name="connsiteX41" fmla="*/ 342313 w 905020"/>
              <a:gd name="connsiteY41" fmla="*/ 47242 h 1735365"/>
              <a:gd name="connsiteX42" fmla="*/ 365759 w 905020"/>
              <a:gd name="connsiteY42" fmla="*/ 70689 h 1735365"/>
              <a:gd name="connsiteX43" fmla="*/ 436097 w 905020"/>
              <a:gd name="connsiteY43" fmla="*/ 94135 h 1735365"/>
              <a:gd name="connsiteX44" fmla="*/ 471266 w 905020"/>
              <a:gd name="connsiteY44" fmla="*/ 105858 h 1735365"/>
              <a:gd name="connsiteX45" fmla="*/ 494713 w 905020"/>
              <a:gd name="connsiteY45" fmla="*/ 129304 h 1735365"/>
              <a:gd name="connsiteX46" fmla="*/ 529882 w 905020"/>
              <a:gd name="connsiteY46" fmla="*/ 141027 h 173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05020" h="1735365">
                <a:moveTo>
                  <a:pt x="518159" y="82412"/>
                </a:moveTo>
                <a:cubicBezTo>
                  <a:pt x="524261" y="125128"/>
                  <a:pt x="527786" y="169909"/>
                  <a:pt x="541605" y="211365"/>
                </a:cubicBezTo>
                <a:cubicBezTo>
                  <a:pt x="548260" y="231329"/>
                  <a:pt x="557236" y="250442"/>
                  <a:pt x="565051" y="269981"/>
                </a:cubicBezTo>
                <a:cubicBezTo>
                  <a:pt x="566792" y="282166"/>
                  <a:pt x="580586" y="389561"/>
                  <a:pt x="588497" y="410658"/>
                </a:cubicBezTo>
                <a:cubicBezTo>
                  <a:pt x="593444" y="423850"/>
                  <a:pt x="606221" y="432952"/>
                  <a:pt x="611943" y="445827"/>
                </a:cubicBezTo>
                <a:cubicBezTo>
                  <a:pt x="621981" y="468411"/>
                  <a:pt x="621681" y="495601"/>
                  <a:pt x="635390" y="516165"/>
                </a:cubicBezTo>
                <a:cubicBezTo>
                  <a:pt x="643205" y="527888"/>
                  <a:pt x="653114" y="538460"/>
                  <a:pt x="658836" y="551335"/>
                </a:cubicBezTo>
                <a:cubicBezTo>
                  <a:pt x="668873" y="573919"/>
                  <a:pt x="674467" y="598227"/>
                  <a:pt x="682282" y="621673"/>
                </a:cubicBezTo>
                <a:cubicBezTo>
                  <a:pt x="686190" y="633396"/>
                  <a:pt x="687151" y="646560"/>
                  <a:pt x="694005" y="656842"/>
                </a:cubicBezTo>
                <a:cubicBezTo>
                  <a:pt x="701820" y="668565"/>
                  <a:pt x="711729" y="679137"/>
                  <a:pt x="717451" y="692012"/>
                </a:cubicBezTo>
                <a:cubicBezTo>
                  <a:pt x="727488" y="714596"/>
                  <a:pt x="727188" y="741786"/>
                  <a:pt x="740897" y="762350"/>
                </a:cubicBezTo>
                <a:cubicBezTo>
                  <a:pt x="762045" y="794072"/>
                  <a:pt x="772917" y="807229"/>
                  <a:pt x="787790" y="844412"/>
                </a:cubicBezTo>
                <a:cubicBezTo>
                  <a:pt x="832948" y="957304"/>
                  <a:pt x="790220" y="875148"/>
                  <a:pt x="834682" y="1008535"/>
                </a:cubicBezTo>
                <a:cubicBezTo>
                  <a:pt x="847693" y="1047567"/>
                  <a:pt x="852065" y="1055838"/>
                  <a:pt x="858128" y="1102319"/>
                </a:cubicBezTo>
                <a:cubicBezTo>
                  <a:pt x="896598" y="1397254"/>
                  <a:pt x="864084" y="1225886"/>
                  <a:pt x="893297" y="1371950"/>
                </a:cubicBezTo>
                <a:cubicBezTo>
                  <a:pt x="897205" y="1430565"/>
                  <a:pt x="905020" y="1489051"/>
                  <a:pt x="905020" y="1547796"/>
                </a:cubicBezTo>
                <a:cubicBezTo>
                  <a:pt x="905020" y="1575428"/>
                  <a:pt x="898716" y="1602763"/>
                  <a:pt x="893297" y="1629858"/>
                </a:cubicBezTo>
                <a:cubicBezTo>
                  <a:pt x="890874" y="1641975"/>
                  <a:pt x="889293" y="1655378"/>
                  <a:pt x="881574" y="1665027"/>
                </a:cubicBezTo>
                <a:cubicBezTo>
                  <a:pt x="859177" y="1693024"/>
                  <a:pt x="839552" y="1686038"/>
                  <a:pt x="811236" y="1700196"/>
                </a:cubicBezTo>
                <a:cubicBezTo>
                  <a:pt x="718934" y="1746347"/>
                  <a:pt x="859611" y="1714359"/>
                  <a:pt x="670559" y="1735365"/>
                </a:cubicBezTo>
                <a:cubicBezTo>
                  <a:pt x="619441" y="1718326"/>
                  <a:pt x="602206" y="1719436"/>
                  <a:pt x="565051" y="1688473"/>
                </a:cubicBezTo>
                <a:cubicBezTo>
                  <a:pt x="552315" y="1677859"/>
                  <a:pt x="540060" y="1666391"/>
                  <a:pt x="529882" y="1653304"/>
                </a:cubicBezTo>
                <a:cubicBezTo>
                  <a:pt x="482123" y="1591899"/>
                  <a:pt x="487969" y="1584574"/>
                  <a:pt x="447820" y="1524350"/>
                </a:cubicBezTo>
                <a:cubicBezTo>
                  <a:pt x="421361" y="1484662"/>
                  <a:pt x="383474" y="1451407"/>
                  <a:pt x="365759" y="1407119"/>
                </a:cubicBezTo>
                <a:cubicBezTo>
                  <a:pt x="357944" y="1387581"/>
                  <a:pt x="350860" y="1367734"/>
                  <a:pt x="342313" y="1348504"/>
                </a:cubicBezTo>
                <a:cubicBezTo>
                  <a:pt x="335215" y="1332534"/>
                  <a:pt x="325750" y="1317675"/>
                  <a:pt x="318866" y="1301612"/>
                </a:cubicBezTo>
                <a:cubicBezTo>
                  <a:pt x="288421" y="1230575"/>
                  <a:pt x="332283" y="1304998"/>
                  <a:pt x="283697" y="1207827"/>
                </a:cubicBezTo>
                <a:cubicBezTo>
                  <a:pt x="277396" y="1195225"/>
                  <a:pt x="268066" y="1184381"/>
                  <a:pt x="260251" y="1172658"/>
                </a:cubicBezTo>
                <a:cubicBezTo>
                  <a:pt x="256343" y="1157027"/>
                  <a:pt x="254185" y="1140851"/>
                  <a:pt x="248528" y="1125765"/>
                </a:cubicBezTo>
                <a:cubicBezTo>
                  <a:pt x="242392" y="1109402"/>
                  <a:pt x="230608" y="1095452"/>
                  <a:pt x="225082" y="1078873"/>
                </a:cubicBezTo>
                <a:cubicBezTo>
                  <a:pt x="214892" y="1048303"/>
                  <a:pt x="209451" y="1016350"/>
                  <a:pt x="201636" y="985089"/>
                </a:cubicBezTo>
                <a:cubicBezTo>
                  <a:pt x="186915" y="926205"/>
                  <a:pt x="195009" y="953483"/>
                  <a:pt x="178190" y="903027"/>
                </a:cubicBezTo>
                <a:cubicBezTo>
                  <a:pt x="198000" y="744544"/>
                  <a:pt x="195507" y="808545"/>
                  <a:pt x="178190" y="574781"/>
                </a:cubicBezTo>
                <a:cubicBezTo>
                  <a:pt x="177222" y="561715"/>
                  <a:pt x="162457" y="435339"/>
                  <a:pt x="143020" y="422381"/>
                </a:cubicBezTo>
                <a:cubicBezTo>
                  <a:pt x="94056" y="389739"/>
                  <a:pt x="117813" y="408898"/>
                  <a:pt x="72682" y="363765"/>
                </a:cubicBezTo>
                <a:cubicBezTo>
                  <a:pt x="51189" y="299287"/>
                  <a:pt x="73873" y="357055"/>
                  <a:pt x="37513" y="293427"/>
                </a:cubicBezTo>
                <a:cubicBezTo>
                  <a:pt x="14332" y="252862"/>
                  <a:pt x="15496" y="250825"/>
                  <a:pt x="2343" y="211365"/>
                </a:cubicBezTo>
                <a:cubicBezTo>
                  <a:pt x="4486" y="185654"/>
                  <a:pt x="-16741" y="74369"/>
                  <a:pt x="37513" y="47242"/>
                </a:cubicBezTo>
                <a:cubicBezTo>
                  <a:pt x="51924" y="40037"/>
                  <a:pt x="68774" y="39427"/>
                  <a:pt x="84405" y="35519"/>
                </a:cubicBezTo>
                <a:cubicBezTo>
                  <a:pt x="96128" y="27704"/>
                  <a:pt x="106624" y="17623"/>
                  <a:pt x="119574" y="12073"/>
                </a:cubicBezTo>
                <a:cubicBezTo>
                  <a:pt x="173921" y="-11218"/>
                  <a:pt x="209477" y="5129"/>
                  <a:pt x="271974" y="12073"/>
                </a:cubicBezTo>
                <a:cubicBezTo>
                  <a:pt x="309118" y="24454"/>
                  <a:pt x="309849" y="21271"/>
                  <a:pt x="342313" y="47242"/>
                </a:cubicBezTo>
                <a:cubicBezTo>
                  <a:pt x="350944" y="54147"/>
                  <a:pt x="355873" y="65746"/>
                  <a:pt x="365759" y="70689"/>
                </a:cubicBezTo>
                <a:cubicBezTo>
                  <a:pt x="387864" y="81742"/>
                  <a:pt x="412651" y="86320"/>
                  <a:pt x="436097" y="94135"/>
                </a:cubicBezTo>
                <a:lnTo>
                  <a:pt x="471266" y="105858"/>
                </a:lnTo>
                <a:cubicBezTo>
                  <a:pt x="479082" y="113673"/>
                  <a:pt x="485235" y="123617"/>
                  <a:pt x="494713" y="129304"/>
                </a:cubicBezTo>
                <a:cubicBezTo>
                  <a:pt x="505309" y="135662"/>
                  <a:pt x="529882" y="141027"/>
                  <a:pt x="529882" y="14102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B79B42CE-FA1F-C5A5-C5DE-03DBE8551F78}"/>
              </a:ext>
            </a:extLst>
          </p:cNvPr>
          <p:cNvSpPr/>
          <p:nvPr/>
        </p:nvSpPr>
        <p:spPr>
          <a:xfrm>
            <a:off x="4185138" y="2836985"/>
            <a:ext cx="1360997" cy="1305336"/>
          </a:xfrm>
          <a:custGeom>
            <a:avLst/>
            <a:gdLst>
              <a:gd name="connsiteX0" fmla="*/ 562708 w 1360997"/>
              <a:gd name="connsiteY0" fmla="*/ 23446 h 1305336"/>
              <a:gd name="connsiteX1" fmla="*/ 257908 w 1360997"/>
              <a:gd name="connsiteY1" fmla="*/ 46892 h 1305336"/>
              <a:gd name="connsiteX2" fmla="*/ 175847 w 1360997"/>
              <a:gd name="connsiteY2" fmla="*/ 70338 h 1305336"/>
              <a:gd name="connsiteX3" fmla="*/ 46893 w 1360997"/>
              <a:gd name="connsiteY3" fmla="*/ 175846 h 1305336"/>
              <a:gd name="connsiteX4" fmla="*/ 23447 w 1360997"/>
              <a:gd name="connsiteY4" fmla="*/ 211015 h 1305336"/>
              <a:gd name="connsiteX5" fmla="*/ 0 w 1360997"/>
              <a:gd name="connsiteY5" fmla="*/ 281353 h 1305336"/>
              <a:gd name="connsiteX6" fmla="*/ 23447 w 1360997"/>
              <a:gd name="connsiteY6" fmla="*/ 445477 h 1305336"/>
              <a:gd name="connsiteX7" fmla="*/ 46893 w 1360997"/>
              <a:gd name="connsiteY7" fmla="*/ 527538 h 1305336"/>
              <a:gd name="connsiteX8" fmla="*/ 58616 w 1360997"/>
              <a:gd name="connsiteY8" fmla="*/ 597877 h 1305336"/>
              <a:gd name="connsiteX9" fmla="*/ 70339 w 1360997"/>
              <a:gd name="connsiteY9" fmla="*/ 679938 h 1305336"/>
              <a:gd name="connsiteX10" fmla="*/ 82062 w 1360997"/>
              <a:gd name="connsiteY10" fmla="*/ 715107 h 1305336"/>
              <a:gd name="connsiteX11" fmla="*/ 117231 w 1360997"/>
              <a:gd name="connsiteY11" fmla="*/ 867507 h 1305336"/>
              <a:gd name="connsiteX12" fmla="*/ 140677 w 1360997"/>
              <a:gd name="connsiteY12" fmla="*/ 949569 h 1305336"/>
              <a:gd name="connsiteX13" fmla="*/ 164124 w 1360997"/>
              <a:gd name="connsiteY13" fmla="*/ 973015 h 1305336"/>
              <a:gd name="connsiteX14" fmla="*/ 175847 w 1360997"/>
              <a:gd name="connsiteY14" fmla="*/ 1008184 h 1305336"/>
              <a:gd name="connsiteX15" fmla="*/ 281354 w 1360997"/>
              <a:gd name="connsiteY15" fmla="*/ 1090246 h 1305336"/>
              <a:gd name="connsiteX16" fmla="*/ 316524 w 1360997"/>
              <a:gd name="connsiteY16" fmla="*/ 1113692 h 1305336"/>
              <a:gd name="connsiteX17" fmla="*/ 351693 w 1360997"/>
              <a:gd name="connsiteY17" fmla="*/ 1148861 h 1305336"/>
              <a:gd name="connsiteX18" fmla="*/ 386862 w 1360997"/>
              <a:gd name="connsiteY18" fmla="*/ 1172307 h 1305336"/>
              <a:gd name="connsiteX19" fmla="*/ 457200 w 1360997"/>
              <a:gd name="connsiteY19" fmla="*/ 1195753 h 1305336"/>
              <a:gd name="connsiteX20" fmla="*/ 539262 w 1360997"/>
              <a:gd name="connsiteY20" fmla="*/ 1230923 h 1305336"/>
              <a:gd name="connsiteX21" fmla="*/ 609600 w 1360997"/>
              <a:gd name="connsiteY21" fmla="*/ 1254369 h 1305336"/>
              <a:gd name="connsiteX22" fmla="*/ 644770 w 1360997"/>
              <a:gd name="connsiteY22" fmla="*/ 1266092 h 1305336"/>
              <a:gd name="connsiteX23" fmla="*/ 820616 w 1360997"/>
              <a:gd name="connsiteY23" fmla="*/ 1289538 h 1305336"/>
              <a:gd name="connsiteX24" fmla="*/ 961293 w 1360997"/>
              <a:gd name="connsiteY24" fmla="*/ 1289538 h 1305336"/>
              <a:gd name="connsiteX25" fmla="*/ 996462 w 1360997"/>
              <a:gd name="connsiteY25" fmla="*/ 1266092 h 1305336"/>
              <a:gd name="connsiteX26" fmla="*/ 1031631 w 1360997"/>
              <a:gd name="connsiteY26" fmla="*/ 1254369 h 1305336"/>
              <a:gd name="connsiteX27" fmla="*/ 1090247 w 1360997"/>
              <a:gd name="connsiteY27" fmla="*/ 1242646 h 1305336"/>
              <a:gd name="connsiteX28" fmla="*/ 1160585 w 1360997"/>
              <a:gd name="connsiteY28" fmla="*/ 1219200 h 1305336"/>
              <a:gd name="connsiteX29" fmla="*/ 1195754 w 1360997"/>
              <a:gd name="connsiteY29" fmla="*/ 1195753 h 1305336"/>
              <a:gd name="connsiteX30" fmla="*/ 1254370 w 1360997"/>
              <a:gd name="connsiteY30" fmla="*/ 1125415 h 1305336"/>
              <a:gd name="connsiteX31" fmla="*/ 1277816 w 1360997"/>
              <a:gd name="connsiteY31" fmla="*/ 1055077 h 1305336"/>
              <a:gd name="connsiteX32" fmla="*/ 1289539 w 1360997"/>
              <a:gd name="connsiteY32" fmla="*/ 879230 h 1305336"/>
              <a:gd name="connsiteX33" fmla="*/ 1312985 w 1360997"/>
              <a:gd name="connsiteY33" fmla="*/ 726830 h 1305336"/>
              <a:gd name="connsiteX34" fmla="*/ 1336431 w 1360997"/>
              <a:gd name="connsiteY34" fmla="*/ 550984 h 1305336"/>
              <a:gd name="connsiteX35" fmla="*/ 1348154 w 1360997"/>
              <a:gd name="connsiteY35" fmla="*/ 504092 h 1305336"/>
              <a:gd name="connsiteX36" fmla="*/ 1348154 w 1360997"/>
              <a:gd name="connsiteY36" fmla="*/ 339969 h 1305336"/>
              <a:gd name="connsiteX37" fmla="*/ 1336431 w 1360997"/>
              <a:gd name="connsiteY37" fmla="*/ 304800 h 1305336"/>
              <a:gd name="connsiteX38" fmla="*/ 1230924 w 1360997"/>
              <a:gd name="connsiteY38" fmla="*/ 222738 h 1305336"/>
              <a:gd name="connsiteX39" fmla="*/ 1207477 w 1360997"/>
              <a:gd name="connsiteY39" fmla="*/ 199292 h 1305336"/>
              <a:gd name="connsiteX40" fmla="*/ 1172308 w 1360997"/>
              <a:gd name="connsiteY40" fmla="*/ 187569 h 1305336"/>
              <a:gd name="connsiteX41" fmla="*/ 1125416 w 1360997"/>
              <a:gd name="connsiteY41" fmla="*/ 164123 h 1305336"/>
              <a:gd name="connsiteX42" fmla="*/ 1090247 w 1360997"/>
              <a:gd name="connsiteY42" fmla="*/ 140677 h 1305336"/>
              <a:gd name="connsiteX43" fmla="*/ 1019908 w 1360997"/>
              <a:gd name="connsiteY43" fmla="*/ 117230 h 1305336"/>
              <a:gd name="connsiteX44" fmla="*/ 949570 w 1360997"/>
              <a:gd name="connsiteY44" fmla="*/ 82061 h 1305336"/>
              <a:gd name="connsiteX45" fmla="*/ 832339 w 1360997"/>
              <a:gd name="connsiteY45" fmla="*/ 58615 h 1305336"/>
              <a:gd name="connsiteX46" fmla="*/ 762000 w 1360997"/>
              <a:gd name="connsiteY46" fmla="*/ 35169 h 1305336"/>
              <a:gd name="connsiteX47" fmla="*/ 691662 w 1360997"/>
              <a:gd name="connsiteY47" fmla="*/ 11723 h 1305336"/>
              <a:gd name="connsiteX48" fmla="*/ 656493 w 1360997"/>
              <a:gd name="connsiteY48" fmla="*/ 0 h 1305336"/>
              <a:gd name="connsiteX49" fmla="*/ 480647 w 1360997"/>
              <a:gd name="connsiteY49" fmla="*/ 23446 h 1305336"/>
              <a:gd name="connsiteX50" fmla="*/ 468924 w 1360997"/>
              <a:gd name="connsiteY50" fmla="*/ 35169 h 130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60997" h="1305336">
                <a:moveTo>
                  <a:pt x="562708" y="23446"/>
                </a:moveTo>
                <a:cubicBezTo>
                  <a:pt x="406120" y="54764"/>
                  <a:pt x="595796" y="19861"/>
                  <a:pt x="257908" y="46892"/>
                </a:cubicBezTo>
                <a:cubicBezTo>
                  <a:pt x="250816" y="47459"/>
                  <a:pt x="186581" y="64375"/>
                  <a:pt x="175847" y="70338"/>
                </a:cubicBezTo>
                <a:cubicBezTo>
                  <a:pt x="135899" y="92531"/>
                  <a:pt x="73088" y="136553"/>
                  <a:pt x="46893" y="175846"/>
                </a:cubicBezTo>
                <a:cubicBezTo>
                  <a:pt x="39078" y="187569"/>
                  <a:pt x="29169" y="198140"/>
                  <a:pt x="23447" y="211015"/>
                </a:cubicBezTo>
                <a:cubicBezTo>
                  <a:pt x="13409" y="233599"/>
                  <a:pt x="0" y="281353"/>
                  <a:pt x="0" y="281353"/>
                </a:cubicBezTo>
                <a:cubicBezTo>
                  <a:pt x="7295" y="347001"/>
                  <a:pt x="8518" y="385759"/>
                  <a:pt x="23447" y="445477"/>
                </a:cubicBezTo>
                <a:cubicBezTo>
                  <a:pt x="45793" y="534864"/>
                  <a:pt x="24965" y="417896"/>
                  <a:pt x="46893" y="527538"/>
                </a:cubicBezTo>
                <a:cubicBezTo>
                  <a:pt x="51555" y="550846"/>
                  <a:pt x="55002" y="574384"/>
                  <a:pt x="58616" y="597877"/>
                </a:cubicBezTo>
                <a:cubicBezTo>
                  <a:pt x="62818" y="625187"/>
                  <a:pt x="64920" y="652843"/>
                  <a:pt x="70339" y="679938"/>
                </a:cubicBezTo>
                <a:cubicBezTo>
                  <a:pt x="72762" y="692055"/>
                  <a:pt x="78154" y="703384"/>
                  <a:pt x="82062" y="715107"/>
                </a:cubicBezTo>
                <a:cubicBezTo>
                  <a:pt x="109275" y="905604"/>
                  <a:pt x="74318" y="695852"/>
                  <a:pt x="117231" y="867507"/>
                </a:cubicBezTo>
                <a:cubicBezTo>
                  <a:pt x="119421" y="876266"/>
                  <a:pt x="133469" y="937556"/>
                  <a:pt x="140677" y="949569"/>
                </a:cubicBezTo>
                <a:cubicBezTo>
                  <a:pt x="146364" y="959047"/>
                  <a:pt x="156308" y="965200"/>
                  <a:pt x="164124" y="973015"/>
                </a:cubicBezTo>
                <a:cubicBezTo>
                  <a:pt x="168032" y="984738"/>
                  <a:pt x="168992" y="997902"/>
                  <a:pt x="175847" y="1008184"/>
                </a:cubicBezTo>
                <a:cubicBezTo>
                  <a:pt x="197884" y="1041239"/>
                  <a:pt x="253409" y="1071616"/>
                  <a:pt x="281354" y="1090246"/>
                </a:cubicBezTo>
                <a:cubicBezTo>
                  <a:pt x="293077" y="1098062"/>
                  <a:pt x="306561" y="1103729"/>
                  <a:pt x="316524" y="1113692"/>
                </a:cubicBezTo>
                <a:cubicBezTo>
                  <a:pt x="328247" y="1125415"/>
                  <a:pt x="338957" y="1138247"/>
                  <a:pt x="351693" y="1148861"/>
                </a:cubicBezTo>
                <a:cubicBezTo>
                  <a:pt x="362517" y="1157881"/>
                  <a:pt x="373987" y="1166585"/>
                  <a:pt x="386862" y="1172307"/>
                </a:cubicBezTo>
                <a:cubicBezTo>
                  <a:pt x="409446" y="1182344"/>
                  <a:pt x="457200" y="1195753"/>
                  <a:pt x="457200" y="1195753"/>
                </a:cubicBezTo>
                <a:cubicBezTo>
                  <a:pt x="512997" y="1232952"/>
                  <a:pt x="470443" y="1210277"/>
                  <a:pt x="539262" y="1230923"/>
                </a:cubicBezTo>
                <a:cubicBezTo>
                  <a:pt x="562934" y="1238025"/>
                  <a:pt x="586154" y="1246554"/>
                  <a:pt x="609600" y="1254369"/>
                </a:cubicBezTo>
                <a:cubicBezTo>
                  <a:pt x="621323" y="1258277"/>
                  <a:pt x="632537" y="1264344"/>
                  <a:pt x="644770" y="1266092"/>
                </a:cubicBezTo>
                <a:cubicBezTo>
                  <a:pt x="758019" y="1282270"/>
                  <a:pt x="699413" y="1274388"/>
                  <a:pt x="820616" y="1289538"/>
                </a:cubicBezTo>
                <a:cubicBezTo>
                  <a:pt x="879561" y="1309186"/>
                  <a:pt x="871549" y="1311974"/>
                  <a:pt x="961293" y="1289538"/>
                </a:cubicBezTo>
                <a:cubicBezTo>
                  <a:pt x="974962" y="1286121"/>
                  <a:pt x="983860" y="1272393"/>
                  <a:pt x="996462" y="1266092"/>
                </a:cubicBezTo>
                <a:cubicBezTo>
                  <a:pt x="1007515" y="1260566"/>
                  <a:pt x="1019643" y="1257366"/>
                  <a:pt x="1031631" y="1254369"/>
                </a:cubicBezTo>
                <a:cubicBezTo>
                  <a:pt x="1050962" y="1249536"/>
                  <a:pt x="1071023" y="1247889"/>
                  <a:pt x="1090247" y="1242646"/>
                </a:cubicBezTo>
                <a:cubicBezTo>
                  <a:pt x="1114090" y="1236143"/>
                  <a:pt x="1160585" y="1219200"/>
                  <a:pt x="1160585" y="1219200"/>
                </a:cubicBezTo>
                <a:cubicBezTo>
                  <a:pt x="1172308" y="1211384"/>
                  <a:pt x="1184930" y="1204773"/>
                  <a:pt x="1195754" y="1195753"/>
                </a:cubicBezTo>
                <a:cubicBezTo>
                  <a:pt x="1215243" y="1179512"/>
                  <a:pt x="1243520" y="1149827"/>
                  <a:pt x="1254370" y="1125415"/>
                </a:cubicBezTo>
                <a:cubicBezTo>
                  <a:pt x="1264407" y="1102831"/>
                  <a:pt x="1277816" y="1055077"/>
                  <a:pt x="1277816" y="1055077"/>
                </a:cubicBezTo>
                <a:cubicBezTo>
                  <a:pt x="1281724" y="996461"/>
                  <a:pt x="1284854" y="937789"/>
                  <a:pt x="1289539" y="879230"/>
                </a:cubicBezTo>
                <a:cubicBezTo>
                  <a:pt x="1299083" y="759930"/>
                  <a:pt x="1289916" y="796038"/>
                  <a:pt x="1312985" y="726830"/>
                </a:cubicBezTo>
                <a:cubicBezTo>
                  <a:pt x="1320805" y="656453"/>
                  <a:pt x="1323276" y="616759"/>
                  <a:pt x="1336431" y="550984"/>
                </a:cubicBezTo>
                <a:cubicBezTo>
                  <a:pt x="1339591" y="535185"/>
                  <a:pt x="1344246" y="519723"/>
                  <a:pt x="1348154" y="504092"/>
                </a:cubicBezTo>
                <a:cubicBezTo>
                  <a:pt x="1359562" y="390011"/>
                  <a:pt x="1370189" y="417091"/>
                  <a:pt x="1348154" y="339969"/>
                </a:cubicBezTo>
                <a:cubicBezTo>
                  <a:pt x="1344759" y="328087"/>
                  <a:pt x="1343845" y="314686"/>
                  <a:pt x="1336431" y="304800"/>
                </a:cubicBezTo>
                <a:cubicBezTo>
                  <a:pt x="1272641" y="219746"/>
                  <a:pt x="1297988" y="267447"/>
                  <a:pt x="1230924" y="222738"/>
                </a:cubicBezTo>
                <a:cubicBezTo>
                  <a:pt x="1221727" y="216607"/>
                  <a:pt x="1216955" y="204979"/>
                  <a:pt x="1207477" y="199292"/>
                </a:cubicBezTo>
                <a:cubicBezTo>
                  <a:pt x="1196881" y="192934"/>
                  <a:pt x="1183666" y="192437"/>
                  <a:pt x="1172308" y="187569"/>
                </a:cubicBezTo>
                <a:cubicBezTo>
                  <a:pt x="1156245" y="180685"/>
                  <a:pt x="1140589" y="172793"/>
                  <a:pt x="1125416" y="164123"/>
                </a:cubicBezTo>
                <a:cubicBezTo>
                  <a:pt x="1113183" y="157133"/>
                  <a:pt x="1103122" y="146399"/>
                  <a:pt x="1090247" y="140677"/>
                </a:cubicBezTo>
                <a:cubicBezTo>
                  <a:pt x="1067662" y="130639"/>
                  <a:pt x="1040472" y="130939"/>
                  <a:pt x="1019908" y="117230"/>
                </a:cubicBezTo>
                <a:cubicBezTo>
                  <a:pt x="981375" y="91541"/>
                  <a:pt x="992038" y="94195"/>
                  <a:pt x="949570" y="82061"/>
                </a:cubicBezTo>
                <a:cubicBezTo>
                  <a:pt x="813187" y="43095"/>
                  <a:pt x="1016572" y="104673"/>
                  <a:pt x="832339" y="58615"/>
                </a:cubicBezTo>
                <a:cubicBezTo>
                  <a:pt x="808362" y="52621"/>
                  <a:pt x="785446" y="42984"/>
                  <a:pt x="762000" y="35169"/>
                </a:cubicBezTo>
                <a:lnTo>
                  <a:pt x="691662" y="11723"/>
                </a:lnTo>
                <a:lnTo>
                  <a:pt x="656493" y="0"/>
                </a:lnTo>
                <a:cubicBezTo>
                  <a:pt x="625064" y="2619"/>
                  <a:pt x="528533" y="-497"/>
                  <a:pt x="480647" y="23446"/>
                </a:cubicBezTo>
                <a:cubicBezTo>
                  <a:pt x="475704" y="25917"/>
                  <a:pt x="472832" y="31261"/>
                  <a:pt x="468924" y="35169"/>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AF90F22D-5CE4-7163-6D5A-4503D1721C0C}"/>
              </a:ext>
            </a:extLst>
          </p:cNvPr>
          <p:cNvSpPr/>
          <p:nvPr/>
        </p:nvSpPr>
        <p:spPr>
          <a:xfrm>
            <a:off x="6904690" y="808892"/>
            <a:ext cx="3523725" cy="3745462"/>
          </a:xfrm>
          <a:custGeom>
            <a:avLst/>
            <a:gdLst>
              <a:gd name="connsiteX0" fmla="*/ 1899341 w 3523725"/>
              <a:gd name="connsiteY0" fmla="*/ 187570 h 3745462"/>
              <a:gd name="connsiteX1" fmla="*/ 1793833 w 3523725"/>
              <a:gd name="connsiteY1" fmla="*/ 152400 h 3745462"/>
              <a:gd name="connsiteX2" fmla="*/ 1676602 w 3523725"/>
              <a:gd name="connsiteY2" fmla="*/ 117231 h 3745462"/>
              <a:gd name="connsiteX3" fmla="*/ 1559372 w 3523725"/>
              <a:gd name="connsiteY3" fmla="*/ 70339 h 3745462"/>
              <a:gd name="connsiteX4" fmla="*/ 1465587 w 3523725"/>
              <a:gd name="connsiteY4" fmla="*/ 46893 h 3745462"/>
              <a:gd name="connsiteX5" fmla="*/ 1418695 w 3523725"/>
              <a:gd name="connsiteY5" fmla="*/ 35170 h 3745462"/>
              <a:gd name="connsiteX6" fmla="*/ 1383525 w 3523725"/>
              <a:gd name="connsiteY6" fmla="*/ 23446 h 3745462"/>
              <a:gd name="connsiteX7" fmla="*/ 1219402 w 3523725"/>
              <a:gd name="connsiteY7" fmla="*/ 0 h 3745462"/>
              <a:gd name="connsiteX8" fmla="*/ 785648 w 3523725"/>
              <a:gd name="connsiteY8" fmla="*/ 11723 h 3745462"/>
              <a:gd name="connsiteX9" fmla="*/ 727033 w 3523725"/>
              <a:gd name="connsiteY9" fmla="*/ 23446 h 3745462"/>
              <a:gd name="connsiteX10" fmla="*/ 656695 w 3523725"/>
              <a:gd name="connsiteY10" fmla="*/ 46893 h 3745462"/>
              <a:gd name="connsiteX11" fmla="*/ 586356 w 3523725"/>
              <a:gd name="connsiteY11" fmla="*/ 82062 h 3745462"/>
              <a:gd name="connsiteX12" fmla="*/ 480848 w 3523725"/>
              <a:gd name="connsiteY12" fmla="*/ 140677 h 3745462"/>
              <a:gd name="connsiteX13" fmla="*/ 422233 w 3523725"/>
              <a:gd name="connsiteY13" fmla="*/ 187570 h 3745462"/>
              <a:gd name="connsiteX14" fmla="*/ 387064 w 3523725"/>
              <a:gd name="connsiteY14" fmla="*/ 211016 h 3745462"/>
              <a:gd name="connsiteX15" fmla="*/ 363618 w 3523725"/>
              <a:gd name="connsiteY15" fmla="*/ 246185 h 3745462"/>
              <a:gd name="connsiteX16" fmla="*/ 328448 w 3523725"/>
              <a:gd name="connsiteY16" fmla="*/ 269631 h 3745462"/>
              <a:gd name="connsiteX17" fmla="*/ 316725 w 3523725"/>
              <a:gd name="connsiteY17" fmla="*/ 304800 h 3745462"/>
              <a:gd name="connsiteX18" fmla="*/ 269833 w 3523725"/>
              <a:gd name="connsiteY18" fmla="*/ 375139 h 3745462"/>
              <a:gd name="connsiteX19" fmla="*/ 258110 w 3523725"/>
              <a:gd name="connsiteY19" fmla="*/ 410308 h 3745462"/>
              <a:gd name="connsiteX20" fmla="*/ 211218 w 3523725"/>
              <a:gd name="connsiteY20" fmla="*/ 480646 h 3745462"/>
              <a:gd name="connsiteX21" fmla="*/ 164325 w 3523725"/>
              <a:gd name="connsiteY21" fmla="*/ 597877 h 3745462"/>
              <a:gd name="connsiteX22" fmla="*/ 129156 w 3523725"/>
              <a:gd name="connsiteY22" fmla="*/ 668216 h 3745462"/>
              <a:gd name="connsiteX23" fmla="*/ 117433 w 3523725"/>
              <a:gd name="connsiteY23" fmla="*/ 715108 h 3745462"/>
              <a:gd name="connsiteX24" fmla="*/ 105710 w 3523725"/>
              <a:gd name="connsiteY24" fmla="*/ 750277 h 3745462"/>
              <a:gd name="connsiteX25" fmla="*/ 82264 w 3523725"/>
              <a:gd name="connsiteY25" fmla="*/ 844062 h 3745462"/>
              <a:gd name="connsiteX26" fmla="*/ 47095 w 3523725"/>
              <a:gd name="connsiteY26" fmla="*/ 949570 h 3745462"/>
              <a:gd name="connsiteX27" fmla="*/ 35372 w 3523725"/>
              <a:gd name="connsiteY27" fmla="*/ 984739 h 3745462"/>
              <a:gd name="connsiteX28" fmla="*/ 11925 w 3523725"/>
              <a:gd name="connsiteY28" fmla="*/ 1172308 h 3745462"/>
              <a:gd name="connsiteX29" fmla="*/ 11925 w 3523725"/>
              <a:gd name="connsiteY29" fmla="*/ 1922585 h 3745462"/>
              <a:gd name="connsiteX30" fmla="*/ 47095 w 3523725"/>
              <a:gd name="connsiteY30" fmla="*/ 2051539 h 3745462"/>
              <a:gd name="connsiteX31" fmla="*/ 70541 w 3523725"/>
              <a:gd name="connsiteY31" fmla="*/ 2145323 h 3745462"/>
              <a:gd name="connsiteX32" fmla="*/ 93987 w 3523725"/>
              <a:gd name="connsiteY32" fmla="*/ 2250831 h 3745462"/>
              <a:gd name="connsiteX33" fmla="*/ 117433 w 3523725"/>
              <a:gd name="connsiteY33" fmla="*/ 2344616 h 3745462"/>
              <a:gd name="connsiteX34" fmla="*/ 164325 w 3523725"/>
              <a:gd name="connsiteY34" fmla="*/ 2426677 h 3745462"/>
              <a:gd name="connsiteX35" fmla="*/ 187772 w 3523725"/>
              <a:gd name="connsiteY35" fmla="*/ 2508739 h 3745462"/>
              <a:gd name="connsiteX36" fmla="*/ 211218 w 3523725"/>
              <a:gd name="connsiteY36" fmla="*/ 2543908 h 3745462"/>
              <a:gd name="connsiteX37" fmla="*/ 222941 w 3523725"/>
              <a:gd name="connsiteY37" fmla="*/ 2602523 h 3745462"/>
              <a:gd name="connsiteX38" fmla="*/ 246387 w 3523725"/>
              <a:gd name="connsiteY38" fmla="*/ 2708031 h 3745462"/>
              <a:gd name="connsiteX39" fmla="*/ 258110 w 3523725"/>
              <a:gd name="connsiteY39" fmla="*/ 2813539 h 3745462"/>
              <a:gd name="connsiteX40" fmla="*/ 281556 w 3523725"/>
              <a:gd name="connsiteY40" fmla="*/ 2907323 h 3745462"/>
              <a:gd name="connsiteX41" fmla="*/ 293279 w 3523725"/>
              <a:gd name="connsiteY41" fmla="*/ 2954216 h 3745462"/>
              <a:gd name="connsiteX42" fmla="*/ 328448 w 3523725"/>
              <a:gd name="connsiteY42" fmla="*/ 3059723 h 3745462"/>
              <a:gd name="connsiteX43" fmla="*/ 351895 w 3523725"/>
              <a:gd name="connsiteY43" fmla="*/ 3130062 h 3745462"/>
              <a:gd name="connsiteX44" fmla="*/ 387064 w 3523725"/>
              <a:gd name="connsiteY44" fmla="*/ 3247293 h 3745462"/>
              <a:gd name="connsiteX45" fmla="*/ 398787 w 3523725"/>
              <a:gd name="connsiteY45" fmla="*/ 3282462 h 3745462"/>
              <a:gd name="connsiteX46" fmla="*/ 422233 w 3523725"/>
              <a:gd name="connsiteY46" fmla="*/ 3317631 h 3745462"/>
              <a:gd name="connsiteX47" fmla="*/ 433956 w 3523725"/>
              <a:gd name="connsiteY47" fmla="*/ 3352800 h 3745462"/>
              <a:gd name="connsiteX48" fmla="*/ 539464 w 3523725"/>
              <a:gd name="connsiteY48" fmla="*/ 3481754 h 3745462"/>
              <a:gd name="connsiteX49" fmla="*/ 574633 w 3523725"/>
              <a:gd name="connsiteY49" fmla="*/ 3493477 h 3745462"/>
              <a:gd name="connsiteX50" fmla="*/ 609802 w 3523725"/>
              <a:gd name="connsiteY50" fmla="*/ 3528646 h 3745462"/>
              <a:gd name="connsiteX51" fmla="*/ 715310 w 3523725"/>
              <a:gd name="connsiteY51" fmla="*/ 3563816 h 3745462"/>
              <a:gd name="connsiteX52" fmla="*/ 820818 w 3523725"/>
              <a:gd name="connsiteY52" fmla="*/ 3610708 h 3745462"/>
              <a:gd name="connsiteX53" fmla="*/ 902879 w 3523725"/>
              <a:gd name="connsiteY53" fmla="*/ 3622431 h 3745462"/>
              <a:gd name="connsiteX54" fmla="*/ 973218 w 3523725"/>
              <a:gd name="connsiteY54" fmla="*/ 3634154 h 3745462"/>
              <a:gd name="connsiteX55" fmla="*/ 1020110 w 3523725"/>
              <a:gd name="connsiteY55" fmla="*/ 3645877 h 3745462"/>
              <a:gd name="connsiteX56" fmla="*/ 1125618 w 3523725"/>
              <a:gd name="connsiteY56" fmla="*/ 3657600 h 3745462"/>
              <a:gd name="connsiteX57" fmla="*/ 1278018 w 3523725"/>
              <a:gd name="connsiteY57" fmla="*/ 3681046 h 3745462"/>
              <a:gd name="connsiteX58" fmla="*/ 1313187 w 3523725"/>
              <a:gd name="connsiteY58" fmla="*/ 3692770 h 3745462"/>
              <a:gd name="connsiteX59" fmla="*/ 1500756 w 3523725"/>
              <a:gd name="connsiteY59" fmla="*/ 3704493 h 3745462"/>
              <a:gd name="connsiteX60" fmla="*/ 2192418 w 3523725"/>
              <a:gd name="connsiteY60" fmla="*/ 3704493 h 3745462"/>
              <a:gd name="connsiteX61" fmla="*/ 2239310 w 3523725"/>
              <a:gd name="connsiteY61" fmla="*/ 3692770 h 3745462"/>
              <a:gd name="connsiteX62" fmla="*/ 2544110 w 3523725"/>
              <a:gd name="connsiteY62" fmla="*/ 3681046 h 3745462"/>
              <a:gd name="connsiteX63" fmla="*/ 2602725 w 3523725"/>
              <a:gd name="connsiteY63" fmla="*/ 3657600 h 3745462"/>
              <a:gd name="connsiteX64" fmla="*/ 2637895 w 3523725"/>
              <a:gd name="connsiteY64" fmla="*/ 3645877 h 3745462"/>
              <a:gd name="connsiteX65" fmla="*/ 2684787 w 3523725"/>
              <a:gd name="connsiteY65" fmla="*/ 3622431 h 3745462"/>
              <a:gd name="connsiteX66" fmla="*/ 2719956 w 3523725"/>
              <a:gd name="connsiteY66" fmla="*/ 3610708 h 3745462"/>
              <a:gd name="connsiteX67" fmla="*/ 2778572 w 3523725"/>
              <a:gd name="connsiteY67" fmla="*/ 3575539 h 3745462"/>
              <a:gd name="connsiteX68" fmla="*/ 2837187 w 3523725"/>
              <a:gd name="connsiteY68" fmla="*/ 3552093 h 3745462"/>
              <a:gd name="connsiteX69" fmla="*/ 2872356 w 3523725"/>
              <a:gd name="connsiteY69" fmla="*/ 3528646 h 3745462"/>
              <a:gd name="connsiteX70" fmla="*/ 3001310 w 3523725"/>
              <a:gd name="connsiteY70" fmla="*/ 3470031 h 3745462"/>
              <a:gd name="connsiteX71" fmla="*/ 3071648 w 3523725"/>
              <a:gd name="connsiteY71" fmla="*/ 3411416 h 3745462"/>
              <a:gd name="connsiteX72" fmla="*/ 3095095 w 3523725"/>
              <a:gd name="connsiteY72" fmla="*/ 3387970 h 3745462"/>
              <a:gd name="connsiteX73" fmla="*/ 3165433 w 3523725"/>
              <a:gd name="connsiteY73" fmla="*/ 3341077 h 3745462"/>
              <a:gd name="connsiteX74" fmla="*/ 3200602 w 3523725"/>
              <a:gd name="connsiteY74" fmla="*/ 3317631 h 3745462"/>
              <a:gd name="connsiteX75" fmla="*/ 3247495 w 3523725"/>
              <a:gd name="connsiteY75" fmla="*/ 3270739 h 3745462"/>
              <a:gd name="connsiteX76" fmla="*/ 3329556 w 3523725"/>
              <a:gd name="connsiteY76" fmla="*/ 3153508 h 3745462"/>
              <a:gd name="connsiteX77" fmla="*/ 3353002 w 3523725"/>
              <a:gd name="connsiteY77" fmla="*/ 3106616 h 3745462"/>
              <a:gd name="connsiteX78" fmla="*/ 3376448 w 3523725"/>
              <a:gd name="connsiteY78" fmla="*/ 3048000 h 3745462"/>
              <a:gd name="connsiteX79" fmla="*/ 3399895 w 3523725"/>
              <a:gd name="connsiteY79" fmla="*/ 3024554 h 3745462"/>
              <a:gd name="connsiteX80" fmla="*/ 3423341 w 3523725"/>
              <a:gd name="connsiteY80" fmla="*/ 2930770 h 3745462"/>
              <a:gd name="connsiteX81" fmla="*/ 3470233 w 3523725"/>
              <a:gd name="connsiteY81" fmla="*/ 2813539 h 3745462"/>
              <a:gd name="connsiteX82" fmla="*/ 3481956 w 3523725"/>
              <a:gd name="connsiteY82" fmla="*/ 2754923 h 3745462"/>
              <a:gd name="connsiteX83" fmla="*/ 3493679 w 3523725"/>
              <a:gd name="connsiteY83" fmla="*/ 2672862 h 3745462"/>
              <a:gd name="connsiteX84" fmla="*/ 3505402 w 3523725"/>
              <a:gd name="connsiteY84" fmla="*/ 2602523 h 3745462"/>
              <a:gd name="connsiteX85" fmla="*/ 3505402 w 3523725"/>
              <a:gd name="connsiteY85" fmla="*/ 1488831 h 3745462"/>
              <a:gd name="connsiteX86" fmla="*/ 3493679 w 3523725"/>
              <a:gd name="connsiteY86" fmla="*/ 1453662 h 3745462"/>
              <a:gd name="connsiteX87" fmla="*/ 3481956 w 3523725"/>
              <a:gd name="connsiteY87" fmla="*/ 1395046 h 3745462"/>
              <a:gd name="connsiteX88" fmla="*/ 3470233 w 3523725"/>
              <a:gd name="connsiteY88" fmla="*/ 1324708 h 3745462"/>
              <a:gd name="connsiteX89" fmla="*/ 3435064 w 3523725"/>
              <a:gd name="connsiteY89" fmla="*/ 1242646 h 3745462"/>
              <a:gd name="connsiteX90" fmla="*/ 3411618 w 3523725"/>
              <a:gd name="connsiteY90" fmla="*/ 1184031 h 3745462"/>
              <a:gd name="connsiteX91" fmla="*/ 3388172 w 3523725"/>
              <a:gd name="connsiteY91" fmla="*/ 1137139 h 3745462"/>
              <a:gd name="connsiteX92" fmla="*/ 3376448 w 3523725"/>
              <a:gd name="connsiteY92" fmla="*/ 1101970 h 3745462"/>
              <a:gd name="connsiteX93" fmla="*/ 3341279 w 3523725"/>
              <a:gd name="connsiteY93" fmla="*/ 1019908 h 3745462"/>
              <a:gd name="connsiteX94" fmla="*/ 3329556 w 3523725"/>
              <a:gd name="connsiteY94" fmla="*/ 973016 h 3745462"/>
              <a:gd name="connsiteX95" fmla="*/ 3294387 w 3523725"/>
              <a:gd name="connsiteY95" fmla="*/ 926123 h 3745462"/>
              <a:gd name="connsiteX96" fmla="*/ 3270941 w 3523725"/>
              <a:gd name="connsiteY96" fmla="*/ 879231 h 3745462"/>
              <a:gd name="connsiteX97" fmla="*/ 3224048 w 3523725"/>
              <a:gd name="connsiteY97" fmla="*/ 808893 h 3745462"/>
              <a:gd name="connsiteX98" fmla="*/ 3177156 w 3523725"/>
              <a:gd name="connsiteY98" fmla="*/ 738554 h 3745462"/>
              <a:gd name="connsiteX99" fmla="*/ 3141987 w 3523725"/>
              <a:gd name="connsiteY99" fmla="*/ 703385 h 3745462"/>
              <a:gd name="connsiteX100" fmla="*/ 3071648 w 3523725"/>
              <a:gd name="connsiteY100" fmla="*/ 656493 h 3745462"/>
              <a:gd name="connsiteX101" fmla="*/ 3013033 w 3523725"/>
              <a:gd name="connsiteY101" fmla="*/ 609600 h 3745462"/>
              <a:gd name="connsiteX102" fmla="*/ 2966141 w 3523725"/>
              <a:gd name="connsiteY102" fmla="*/ 574431 h 3745462"/>
              <a:gd name="connsiteX103" fmla="*/ 2907525 w 3523725"/>
              <a:gd name="connsiteY103" fmla="*/ 539262 h 3745462"/>
              <a:gd name="connsiteX104" fmla="*/ 2872356 w 3523725"/>
              <a:gd name="connsiteY104" fmla="*/ 504093 h 3745462"/>
              <a:gd name="connsiteX105" fmla="*/ 2802018 w 3523725"/>
              <a:gd name="connsiteY105" fmla="*/ 480646 h 3745462"/>
              <a:gd name="connsiteX106" fmla="*/ 2731679 w 3523725"/>
              <a:gd name="connsiteY106" fmla="*/ 457200 h 3745462"/>
              <a:gd name="connsiteX107" fmla="*/ 2696510 w 3523725"/>
              <a:gd name="connsiteY107" fmla="*/ 445477 h 3745462"/>
              <a:gd name="connsiteX108" fmla="*/ 2614448 w 3523725"/>
              <a:gd name="connsiteY108" fmla="*/ 410308 h 3745462"/>
              <a:gd name="connsiteX109" fmla="*/ 2555833 w 3523725"/>
              <a:gd name="connsiteY109" fmla="*/ 398585 h 3745462"/>
              <a:gd name="connsiteX110" fmla="*/ 2485495 w 3523725"/>
              <a:gd name="connsiteY110" fmla="*/ 375139 h 3745462"/>
              <a:gd name="connsiteX111" fmla="*/ 2438602 w 3523725"/>
              <a:gd name="connsiteY111" fmla="*/ 363416 h 3745462"/>
              <a:gd name="connsiteX112" fmla="*/ 2368264 w 3523725"/>
              <a:gd name="connsiteY112" fmla="*/ 339970 h 3745462"/>
              <a:gd name="connsiteX113" fmla="*/ 2274479 w 3523725"/>
              <a:gd name="connsiteY113" fmla="*/ 316523 h 3745462"/>
              <a:gd name="connsiteX114" fmla="*/ 2204141 w 3523725"/>
              <a:gd name="connsiteY114" fmla="*/ 293077 h 3745462"/>
              <a:gd name="connsiteX115" fmla="*/ 2098633 w 3523725"/>
              <a:gd name="connsiteY115" fmla="*/ 269631 h 3745462"/>
              <a:gd name="connsiteX116" fmla="*/ 2040018 w 3523725"/>
              <a:gd name="connsiteY116" fmla="*/ 257908 h 3745462"/>
              <a:gd name="connsiteX117" fmla="*/ 1957956 w 3523725"/>
              <a:gd name="connsiteY117" fmla="*/ 234462 h 3745462"/>
              <a:gd name="connsiteX118" fmla="*/ 1864172 w 3523725"/>
              <a:gd name="connsiteY118" fmla="*/ 222739 h 3745462"/>
              <a:gd name="connsiteX119" fmla="*/ 1793833 w 3523725"/>
              <a:gd name="connsiteY119" fmla="*/ 187570 h 3745462"/>
              <a:gd name="connsiteX120" fmla="*/ 1758664 w 3523725"/>
              <a:gd name="connsiteY120" fmla="*/ 164123 h 374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523725" h="3745462">
                <a:moveTo>
                  <a:pt x="1899341" y="187570"/>
                </a:moveTo>
                <a:cubicBezTo>
                  <a:pt x="1786693" y="165039"/>
                  <a:pt x="1890906" y="191229"/>
                  <a:pt x="1793833" y="152400"/>
                </a:cubicBezTo>
                <a:cubicBezTo>
                  <a:pt x="1710936" y="119241"/>
                  <a:pt x="1745694" y="137959"/>
                  <a:pt x="1676602" y="117231"/>
                </a:cubicBezTo>
                <a:cubicBezTo>
                  <a:pt x="1558007" y="81653"/>
                  <a:pt x="1650769" y="109509"/>
                  <a:pt x="1559372" y="70339"/>
                </a:cubicBezTo>
                <a:cubicBezTo>
                  <a:pt x="1525533" y="55837"/>
                  <a:pt x="1503694" y="55361"/>
                  <a:pt x="1465587" y="46893"/>
                </a:cubicBezTo>
                <a:cubicBezTo>
                  <a:pt x="1449859" y="43398"/>
                  <a:pt x="1434187" y="39596"/>
                  <a:pt x="1418695" y="35170"/>
                </a:cubicBezTo>
                <a:cubicBezTo>
                  <a:pt x="1406813" y="31775"/>
                  <a:pt x="1395695" y="25594"/>
                  <a:pt x="1383525" y="23446"/>
                </a:cubicBezTo>
                <a:cubicBezTo>
                  <a:pt x="1329103" y="13842"/>
                  <a:pt x="1219402" y="0"/>
                  <a:pt x="1219402" y="0"/>
                </a:cubicBezTo>
                <a:cubicBezTo>
                  <a:pt x="1074817" y="3908"/>
                  <a:pt x="930122" y="4843"/>
                  <a:pt x="785648" y="11723"/>
                </a:cubicBezTo>
                <a:cubicBezTo>
                  <a:pt x="765745" y="12671"/>
                  <a:pt x="746256" y="18203"/>
                  <a:pt x="727033" y="23446"/>
                </a:cubicBezTo>
                <a:cubicBezTo>
                  <a:pt x="703190" y="29949"/>
                  <a:pt x="656695" y="46893"/>
                  <a:pt x="656695" y="46893"/>
                </a:cubicBezTo>
                <a:cubicBezTo>
                  <a:pt x="602091" y="101494"/>
                  <a:pt x="672781" y="38850"/>
                  <a:pt x="586356" y="82062"/>
                </a:cubicBezTo>
                <a:cubicBezTo>
                  <a:pt x="425121" y="162680"/>
                  <a:pt x="578104" y="108259"/>
                  <a:pt x="480848" y="140677"/>
                </a:cubicBezTo>
                <a:cubicBezTo>
                  <a:pt x="372603" y="212841"/>
                  <a:pt x="505754" y="120752"/>
                  <a:pt x="422233" y="187570"/>
                </a:cubicBezTo>
                <a:cubicBezTo>
                  <a:pt x="411231" y="196372"/>
                  <a:pt x="398787" y="203201"/>
                  <a:pt x="387064" y="211016"/>
                </a:cubicBezTo>
                <a:cubicBezTo>
                  <a:pt x="379249" y="222739"/>
                  <a:pt x="373581" y="236222"/>
                  <a:pt x="363618" y="246185"/>
                </a:cubicBezTo>
                <a:cubicBezTo>
                  <a:pt x="353655" y="256148"/>
                  <a:pt x="337250" y="258629"/>
                  <a:pt x="328448" y="269631"/>
                </a:cubicBezTo>
                <a:cubicBezTo>
                  <a:pt x="320728" y="279280"/>
                  <a:pt x="322726" y="293998"/>
                  <a:pt x="316725" y="304800"/>
                </a:cubicBezTo>
                <a:cubicBezTo>
                  <a:pt x="303040" y="329433"/>
                  <a:pt x="278744" y="348406"/>
                  <a:pt x="269833" y="375139"/>
                </a:cubicBezTo>
                <a:cubicBezTo>
                  <a:pt x="265925" y="386862"/>
                  <a:pt x="264111" y="399506"/>
                  <a:pt x="258110" y="410308"/>
                </a:cubicBezTo>
                <a:cubicBezTo>
                  <a:pt x="244425" y="434941"/>
                  <a:pt x="211218" y="480646"/>
                  <a:pt x="211218" y="480646"/>
                </a:cubicBezTo>
                <a:cubicBezTo>
                  <a:pt x="157853" y="640743"/>
                  <a:pt x="216073" y="477134"/>
                  <a:pt x="164325" y="597877"/>
                </a:cubicBezTo>
                <a:cubicBezTo>
                  <a:pt x="135201" y="665832"/>
                  <a:pt x="174217" y="600622"/>
                  <a:pt x="129156" y="668216"/>
                </a:cubicBezTo>
                <a:cubicBezTo>
                  <a:pt x="125248" y="683847"/>
                  <a:pt x="121859" y="699616"/>
                  <a:pt x="117433" y="715108"/>
                </a:cubicBezTo>
                <a:cubicBezTo>
                  <a:pt x="114038" y="726990"/>
                  <a:pt x="108961" y="738355"/>
                  <a:pt x="105710" y="750277"/>
                </a:cubicBezTo>
                <a:cubicBezTo>
                  <a:pt x="97231" y="781365"/>
                  <a:pt x="92454" y="813492"/>
                  <a:pt x="82264" y="844062"/>
                </a:cubicBezTo>
                <a:lnTo>
                  <a:pt x="47095" y="949570"/>
                </a:lnTo>
                <a:cubicBezTo>
                  <a:pt x="43187" y="961293"/>
                  <a:pt x="37404" y="972550"/>
                  <a:pt x="35372" y="984739"/>
                </a:cubicBezTo>
                <a:cubicBezTo>
                  <a:pt x="17191" y="1093814"/>
                  <a:pt x="26013" y="1031425"/>
                  <a:pt x="11925" y="1172308"/>
                </a:cubicBezTo>
                <a:cubicBezTo>
                  <a:pt x="473" y="1538780"/>
                  <a:pt x="-7884" y="1556113"/>
                  <a:pt x="11925" y="1922585"/>
                </a:cubicBezTo>
                <a:cubicBezTo>
                  <a:pt x="15478" y="1988320"/>
                  <a:pt x="33492" y="1983526"/>
                  <a:pt x="47095" y="2051539"/>
                </a:cubicBezTo>
                <a:cubicBezTo>
                  <a:pt x="61241" y="2122271"/>
                  <a:pt x="52517" y="2091251"/>
                  <a:pt x="70541" y="2145323"/>
                </a:cubicBezTo>
                <a:cubicBezTo>
                  <a:pt x="94870" y="2291297"/>
                  <a:pt x="69250" y="2160129"/>
                  <a:pt x="93987" y="2250831"/>
                </a:cubicBezTo>
                <a:cubicBezTo>
                  <a:pt x="102466" y="2281919"/>
                  <a:pt x="99558" y="2317804"/>
                  <a:pt x="117433" y="2344616"/>
                </a:cubicBezTo>
                <a:cubicBezTo>
                  <a:pt x="150573" y="2394326"/>
                  <a:pt x="134578" y="2367183"/>
                  <a:pt x="164325" y="2426677"/>
                </a:cubicBezTo>
                <a:cubicBezTo>
                  <a:pt x="168083" y="2441709"/>
                  <a:pt x="179360" y="2491915"/>
                  <a:pt x="187772" y="2508739"/>
                </a:cubicBezTo>
                <a:cubicBezTo>
                  <a:pt x="194073" y="2521341"/>
                  <a:pt x="203403" y="2532185"/>
                  <a:pt x="211218" y="2543908"/>
                </a:cubicBezTo>
                <a:cubicBezTo>
                  <a:pt x="215126" y="2563446"/>
                  <a:pt x="218619" y="2583072"/>
                  <a:pt x="222941" y="2602523"/>
                </a:cubicBezTo>
                <a:cubicBezTo>
                  <a:pt x="233179" y="2648596"/>
                  <a:pt x="239316" y="2658536"/>
                  <a:pt x="246387" y="2708031"/>
                </a:cubicBezTo>
                <a:cubicBezTo>
                  <a:pt x="251391" y="2743061"/>
                  <a:pt x="251961" y="2778692"/>
                  <a:pt x="258110" y="2813539"/>
                </a:cubicBezTo>
                <a:cubicBezTo>
                  <a:pt x="263710" y="2845272"/>
                  <a:pt x="273741" y="2876062"/>
                  <a:pt x="281556" y="2907323"/>
                </a:cubicBezTo>
                <a:cubicBezTo>
                  <a:pt x="285464" y="2922954"/>
                  <a:pt x="288184" y="2938931"/>
                  <a:pt x="293279" y="2954216"/>
                </a:cubicBezTo>
                <a:lnTo>
                  <a:pt x="328448" y="3059723"/>
                </a:lnTo>
                <a:cubicBezTo>
                  <a:pt x="328451" y="3059733"/>
                  <a:pt x="351892" y="3130051"/>
                  <a:pt x="351895" y="3130062"/>
                </a:cubicBezTo>
                <a:cubicBezTo>
                  <a:pt x="369612" y="3200930"/>
                  <a:pt x="358523" y="3161671"/>
                  <a:pt x="387064" y="3247293"/>
                </a:cubicBezTo>
                <a:cubicBezTo>
                  <a:pt x="390972" y="3259016"/>
                  <a:pt x="391932" y="3272180"/>
                  <a:pt x="398787" y="3282462"/>
                </a:cubicBezTo>
                <a:cubicBezTo>
                  <a:pt x="406602" y="3294185"/>
                  <a:pt x="415932" y="3305029"/>
                  <a:pt x="422233" y="3317631"/>
                </a:cubicBezTo>
                <a:cubicBezTo>
                  <a:pt x="427759" y="3328684"/>
                  <a:pt x="427955" y="3341998"/>
                  <a:pt x="433956" y="3352800"/>
                </a:cubicBezTo>
                <a:cubicBezTo>
                  <a:pt x="447042" y="3376356"/>
                  <a:pt x="509101" y="3471633"/>
                  <a:pt x="539464" y="3481754"/>
                </a:cubicBezTo>
                <a:lnTo>
                  <a:pt x="574633" y="3493477"/>
                </a:lnTo>
                <a:cubicBezTo>
                  <a:pt x="586356" y="3505200"/>
                  <a:pt x="595743" y="3519859"/>
                  <a:pt x="609802" y="3528646"/>
                </a:cubicBezTo>
                <a:cubicBezTo>
                  <a:pt x="661118" y="3560718"/>
                  <a:pt x="665045" y="3544967"/>
                  <a:pt x="715310" y="3563816"/>
                </a:cubicBezTo>
                <a:cubicBezTo>
                  <a:pt x="772159" y="3585134"/>
                  <a:pt x="756652" y="3594667"/>
                  <a:pt x="820818" y="3610708"/>
                </a:cubicBezTo>
                <a:cubicBezTo>
                  <a:pt x="847624" y="3617410"/>
                  <a:pt x="875569" y="3618229"/>
                  <a:pt x="902879" y="3622431"/>
                </a:cubicBezTo>
                <a:cubicBezTo>
                  <a:pt x="926372" y="3626045"/>
                  <a:pt x="949910" y="3629492"/>
                  <a:pt x="973218" y="3634154"/>
                </a:cubicBezTo>
                <a:cubicBezTo>
                  <a:pt x="989017" y="3637314"/>
                  <a:pt x="1004186" y="3643427"/>
                  <a:pt x="1020110" y="3645877"/>
                </a:cubicBezTo>
                <a:cubicBezTo>
                  <a:pt x="1055084" y="3651258"/>
                  <a:pt x="1090449" y="3653692"/>
                  <a:pt x="1125618" y="3657600"/>
                </a:cubicBezTo>
                <a:cubicBezTo>
                  <a:pt x="1210272" y="3685818"/>
                  <a:pt x="1109627" y="3655139"/>
                  <a:pt x="1278018" y="3681046"/>
                </a:cubicBezTo>
                <a:cubicBezTo>
                  <a:pt x="1290232" y="3682925"/>
                  <a:pt x="1300898" y="3691476"/>
                  <a:pt x="1313187" y="3692770"/>
                </a:cubicBezTo>
                <a:cubicBezTo>
                  <a:pt x="1375488" y="3699328"/>
                  <a:pt x="1438233" y="3700585"/>
                  <a:pt x="1500756" y="3704493"/>
                </a:cubicBezTo>
                <a:cubicBezTo>
                  <a:pt x="1741966" y="3784896"/>
                  <a:pt x="1551800" y="3725847"/>
                  <a:pt x="2192418" y="3704493"/>
                </a:cubicBezTo>
                <a:cubicBezTo>
                  <a:pt x="2208521" y="3703956"/>
                  <a:pt x="2223234" y="3693842"/>
                  <a:pt x="2239310" y="3692770"/>
                </a:cubicBezTo>
                <a:cubicBezTo>
                  <a:pt x="2340760" y="3686006"/>
                  <a:pt x="2442510" y="3684954"/>
                  <a:pt x="2544110" y="3681046"/>
                </a:cubicBezTo>
                <a:cubicBezTo>
                  <a:pt x="2563648" y="3673231"/>
                  <a:pt x="2583021" y="3664989"/>
                  <a:pt x="2602725" y="3657600"/>
                </a:cubicBezTo>
                <a:cubicBezTo>
                  <a:pt x="2614296" y="3653261"/>
                  <a:pt x="2626537" y="3650745"/>
                  <a:pt x="2637895" y="3645877"/>
                </a:cubicBezTo>
                <a:cubicBezTo>
                  <a:pt x="2653958" y="3638993"/>
                  <a:pt x="2668724" y="3629315"/>
                  <a:pt x="2684787" y="3622431"/>
                </a:cubicBezTo>
                <a:cubicBezTo>
                  <a:pt x="2696145" y="3617563"/>
                  <a:pt x="2708903" y="3616234"/>
                  <a:pt x="2719956" y="3610708"/>
                </a:cubicBezTo>
                <a:cubicBezTo>
                  <a:pt x="2740336" y="3600518"/>
                  <a:pt x="2758192" y="3585729"/>
                  <a:pt x="2778572" y="3575539"/>
                </a:cubicBezTo>
                <a:cubicBezTo>
                  <a:pt x="2797394" y="3566128"/>
                  <a:pt x="2818365" y="3561504"/>
                  <a:pt x="2837187" y="3552093"/>
                </a:cubicBezTo>
                <a:cubicBezTo>
                  <a:pt x="2849789" y="3545792"/>
                  <a:pt x="2859754" y="3534947"/>
                  <a:pt x="2872356" y="3528646"/>
                </a:cubicBezTo>
                <a:cubicBezTo>
                  <a:pt x="2926394" y="3501626"/>
                  <a:pt x="2936887" y="3534454"/>
                  <a:pt x="3001310" y="3470031"/>
                </a:cubicBezTo>
                <a:cubicBezTo>
                  <a:pt x="3084845" y="3386496"/>
                  <a:pt x="2990048" y="3476695"/>
                  <a:pt x="3071648" y="3411416"/>
                </a:cubicBezTo>
                <a:cubicBezTo>
                  <a:pt x="3080279" y="3404511"/>
                  <a:pt x="3086253" y="3394602"/>
                  <a:pt x="3095095" y="3387970"/>
                </a:cubicBezTo>
                <a:cubicBezTo>
                  <a:pt x="3117638" y="3371063"/>
                  <a:pt x="3141987" y="3356708"/>
                  <a:pt x="3165433" y="3341077"/>
                </a:cubicBezTo>
                <a:cubicBezTo>
                  <a:pt x="3177156" y="3333262"/>
                  <a:pt x="3190639" y="3327594"/>
                  <a:pt x="3200602" y="3317631"/>
                </a:cubicBezTo>
                <a:cubicBezTo>
                  <a:pt x="3216233" y="3302000"/>
                  <a:pt x="3232939" y="3287375"/>
                  <a:pt x="3247495" y="3270739"/>
                </a:cubicBezTo>
                <a:cubicBezTo>
                  <a:pt x="3264646" y="3251137"/>
                  <a:pt x="3322194" y="3168232"/>
                  <a:pt x="3329556" y="3153508"/>
                </a:cubicBezTo>
                <a:cubicBezTo>
                  <a:pt x="3337371" y="3137877"/>
                  <a:pt x="3345905" y="3122585"/>
                  <a:pt x="3353002" y="3106616"/>
                </a:cubicBezTo>
                <a:cubicBezTo>
                  <a:pt x="3361549" y="3087386"/>
                  <a:pt x="3366007" y="3066271"/>
                  <a:pt x="3376448" y="3048000"/>
                </a:cubicBezTo>
                <a:cubicBezTo>
                  <a:pt x="3381932" y="3038404"/>
                  <a:pt x="3392079" y="3032369"/>
                  <a:pt x="3399895" y="3024554"/>
                </a:cubicBezTo>
                <a:cubicBezTo>
                  <a:pt x="3435464" y="2917846"/>
                  <a:pt x="3380904" y="3086375"/>
                  <a:pt x="3423341" y="2930770"/>
                </a:cubicBezTo>
                <a:cubicBezTo>
                  <a:pt x="3440725" y="2867029"/>
                  <a:pt x="3443928" y="2866148"/>
                  <a:pt x="3470233" y="2813539"/>
                </a:cubicBezTo>
                <a:cubicBezTo>
                  <a:pt x="3474141" y="2794000"/>
                  <a:pt x="3478680" y="2774577"/>
                  <a:pt x="3481956" y="2754923"/>
                </a:cubicBezTo>
                <a:cubicBezTo>
                  <a:pt x="3486499" y="2727668"/>
                  <a:pt x="3489477" y="2700172"/>
                  <a:pt x="3493679" y="2672862"/>
                </a:cubicBezTo>
                <a:cubicBezTo>
                  <a:pt x="3497293" y="2649369"/>
                  <a:pt x="3501494" y="2625969"/>
                  <a:pt x="3505402" y="2602523"/>
                </a:cubicBezTo>
                <a:cubicBezTo>
                  <a:pt x="3533234" y="2129371"/>
                  <a:pt x="3526180" y="2330340"/>
                  <a:pt x="3505402" y="1488831"/>
                </a:cubicBezTo>
                <a:cubicBezTo>
                  <a:pt x="3505097" y="1476478"/>
                  <a:pt x="3496676" y="1465650"/>
                  <a:pt x="3493679" y="1453662"/>
                </a:cubicBezTo>
                <a:cubicBezTo>
                  <a:pt x="3488846" y="1434331"/>
                  <a:pt x="3485520" y="1414650"/>
                  <a:pt x="3481956" y="1395046"/>
                </a:cubicBezTo>
                <a:cubicBezTo>
                  <a:pt x="3477704" y="1371660"/>
                  <a:pt x="3475389" y="1347911"/>
                  <a:pt x="3470233" y="1324708"/>
                </a:cubicBezTo>
                <a:cubicBezTo>
                  <a:pt x="3462207" y="1288592"/>
                  <a:pt x="3450992" y="1278484"/>
                  <a:pt x="3435064" y="1242646"/>
                </a:cubicBezTo>
                <a:cubicBezTo>
                  <a:pt x="3426518" y="1223416"/>
                  <a:pt x="3420165" y="1203261"/>
                  <a:pt x="3411618" y="1184031"/>
                </a:cubicBezTo>
                <a:cubicBezTo>
                  <a:pt x="3404520" y="1168062"/>
                  <a:pt x="3395056" y="1153202"/>
                  <a:pt x="3388172" y="1137139"/>
                </a:cubicBezTo>
                <a:cubicBezTo>
                  <a:pt x="3383304" y="1125781"/>
                  <a:pt x="3381316" y="1113328"/>
                  <a:pt x="3376448" y="1101970"/>
                </a:cubicBezTo>
                <a:cubicBezTo>
                  <a:pt x="3349655" y="1039454"/>
                  <a:pt x="3356988" y="1074888"/>
                  <a:pt x="3341279" y="1019908"/>
                </a:cubicBezTo>
                <a:cubicBezTo>
                  <a:pt x="3336853" y="1004416"/>
                  <a:pt x="3336761" y="987427"/>
                  <a:pt x="3329556" y="973016"/>
                </a:cubicBezTo>
                <a:cubicBezTo>
                  <a:pt x="3320818" y="955540"/>
                  <a:pt x="3304742" y="942692"/>
                  <a:pt x="3294387" y="926123"/>
                </a:cubicBezTo>
                <a:cubicBezTo>
                  <a:pt x="3285125" y="911304"/>
                  <a:pt x="3279932" y="894216"/>
                  <a:pt x="3270941" y="879231"/>
                </a:cubicBezTo>
                <a:cubicBezTo>
                  <a:pt x="3256443" y="855068"/>
                  <a:pt x="3239679" y="832339"/>
                  <a:pt x="3224048" y="808893"/>
                </a:cubicBezTo>
                <a:lnTo>
                  <a:pt x="3177156" y="738554"/>
                </a:lnTo>
                <a:cubicBezTo>
                  <a:pt x="3165433" y="726831"/>
                  <a:pt x="3155074" y="713563"/>
                  <a:pt x="3141987" y="703385"/>
                </a:cubicBezTo>
                <a:cubicBezTo>
                  <a:pt x="3119744" y="686085"/>
                  <a:pt x="3091573" y="676419"/>
                  <a:pt x="3071648" y="656493"/>
                </a:cubicBezTo>
                <a:cubicBezTo>
                  <a:pt x="3032440" y="617283"/>
                  <a:pt x="3064792" y="646570"/>
                  <a:pt x="3013033" y="609600"/>
                </a:cubicBezTo>
                <a:cubicBezTo>
                  <a:pt x="2997134" y="598244"/>
                  <a:pt x="2982398" y="585269"/>
                  <a:pt x="2966141" y="574431"/>
                </a:cubicBezTo>
                <a:cubicBezTo>
                  <a:pt x="2947182" y="561792"/>
                  <a:pt x="2925754" y="552933"/>
                  <a:pt x="2907525" y="539262"/>
                </a:cubicBezTo>
                <a:cubicBezTo>
                  <a:pt x="2894262" y="529315"/>
                  <a:pt x="2886848" y="512144"/>
                  <a:pt x="2872356" y="504093"/>
                </a:cubicBezTo>
                <a:cubicBezTo>
                  <a:pt x="2850752" y="492090"/>
                  <a:pt x="2825464" y="488461"/>
                  <a:pt x="2802018" y="480646"/>
                </a:cubicBezTo>
                <a:lnTo>
                  <a:pt x="2731679" y="457200"/>
                </a:lnTo>
                <a:cubicBezTo>
                  <a:pt x="2719956" y="453292"/>
                  <a:pt x="2707563" y="451003"/>
                  <a:pt x="2696510" y="445477"/>
                </a:cubicBezTo>
                <a:cubicBezTo>
                  <a:pt x="2662957" y="428700"/>
                  <a:pt x="2648949" y="418933"/>
                  <a:pt x="2614448" y="410308"/>
                </a:cubicBezTo>
                <a:cubicBezTo>
                  <a:pt x="2595118" y="405475"/>
                  <a:pt x="2575056" y="403828"/>
                  <a:pt x="2555833" y="398585"/>
                </a:cubicBezTo>
                <a:cubicBezTo>
                  <a:pt x="2531990" y="392082"/>
                  <a:pt x="2509471" y="381133"/>
                  <a:pt x="2485495" y="375139"/>
                </a:cubicBezTo>
                <a:cubicBezTo>
                  <a:pt x="2469864" y="371231"/>
                  <a:pt x="2454035" y="368046"/>
                  <a:pt x="2438602" y="363416"/>
                </a:cubicBezTo>
                <a:cubicBezTo>
                  <a:pt x="2414930" y="356314"/>
                  <a:pt x="2392240" y="345964"/>
                  <a:pt x="2368264" y="339970"/>
                </a:cubicBezTo>
                <a:cubicBezTo>
                  <a:pt x="2337002" y="332154"/>
                  <a:pt x="2305049" y="326713"/>
                  <a:pt x="2274479" y="316523"/>
                </a:cubicBezTo>
                <a:cubicBezTo>
                  <a:pt x="2251033" y="308708"/>
                  <a:pt x="2228375" y="297924"/>
                  <a:pt x="2204141" y="293077"/>
                </a:cubicBezTo>
                <a:cubicBezTo>
                  <a:pt x="2027369" y="257723"/>
                  <a:pt x="2247621" y="302740"/>
                  <a:pt x="2098633" y="269631"/>
                </a:cubicBezTo>
                <a:cubicBezTo>
                  <a:pt x="2079182" y="265309"/>
                  <a:pt x="2059348" y="262741"/>
                  <a:pt x="2040018" y="257908"/>
                </a:cubicBezTo>
                <a:cubicBezTo>
                  <a:pt x="1984272" y="243972"/>
                  <a:pt x="2023734" y="245425"/>
                  <a:pt x="1957956" y="234462"/>
                </a:cubicBezTo>
                <a:cubicBezTo>
                  <a:pt x="1926880" y="229283"/>
                  <a:pt x="1895433" y="226647"/>
                  <a:pt x="1864172" y="222739"/>
                </a:cubicBezTo>
                <a:cubicBezTo>
                  <a:pt x="1827026" y="210357"/>
                  <a:pt x="1826297" y="213542"/>
                  <a:pt x="1793833" y="187570"/>
                </a:cubicBezTo>
                <a:cubicBezTo>
                  <a:pt x="1761071" y="161360"/>
                  <a:pt x="1783757" y="164123"/>
                  <a:pt x="1758664" y="164123"/>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6176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pink speckled tissue&#10;&#10;AI-generated content may be incorrect.">
            <a:extLst>
              <a:ext uri="{FF2B5EF4-FFF2-40B4-BE49-F238E27FC236}">
                <a16:creationId xmlns:a16="http://schemas.microsoft.com/office/drawing/2014/main" id="{7845B211-BEC9-BD7E-36AA-987E5D3508A0}"/>
              </a:ext>
            </a:extLst>
          </p:cNvPr>
          <p:cNvPicPr>
            <a:picLocks noChangeAspect="1"/>
          </p:cNvPicPr>
          <p:nvPr/>
        </p:nvPicPr>
        <p:blipFill>
          <a:blip r:embed="rId2"/>
          <a:stretch>
            <a:fillRect/>
          </a:stretch>
        </p:blipFill>
        <p:spPr>
          <a:xfrm>
            <a:off x="1363346" y="477745"/>
            <a:ext cx="4380636" cy="5364423"/>
          </a:xfrm>
          <a:prstGeom prst="rect">
            <a:avLst/>
          </a:prstGeom>
        </p:spPr>
      </p:pic>
      <p:pic>
        <p:nvPicPr>
          <p:cNvPr id="6" name="Picture 5" descr="A close up of a microscope&#10;&#10;AI-generated content may be incorrect.">
            <a:extLst>
              <a:ext uri="{FF2B5EF4-FFF2-40B4-BE49-F238E27FC236}">
                <a16:creationId xmlns:a16="http://schemas.microsoft.com/office/drawing/2014/main" id="{245B7C90-D6E7-667B-3A17-C567E5153A8E}"/>
              </a:ext>
            </a:extLst>
          </p:cNvPr>
          <p:cNvPicPr>
            <a:picLocks noChangeAspect="1"/>
          </p:cNvPicPr>
          <p:nvPr/>
        </p:nvPicPr>
        <p:blipFill>
          <a:blip r:embed="rId3"/>
          <a:srcRect b="13232"/>
          <a:stretch/>
        </p:blipFill>
        <p:spPr>
          <a:xfrm>
            <a:off x="6462743" y="140676"/>
            <a:ext cx="5600304" cy="5950580"/>
          </a:xfrm>
          <a:prstGeom prst="rect">
            <a:avLst/>
          </a:prstGeom>
        </p:spPr>
      </p:pic>
      <p:sp>
        <p:nvSpPr>
          <p:cNvPr id="7" name="TextBox 6">
            <a:extLst>
              <a:ext uri="{FF2B5EF4-FFF2-40B4-BE49-F238E27FC236}">
                <a16:creationId xmlns:a16="http://schemas.microsoft.com/office/drawing/2014/main" id="{F7B28FAE-7C44-A719-35F9-55EA2A1A76D0}"/>
              </a:ext>
            </a:extLst>
          </p:cNvPr>
          <p:cNvSpPr txBox="1"/>
          <p:nvPr/>
        </p:nvSpPr>
        <p:spPr>
          <a:xfrm>
            <a:off x="1363346" y="477745"/>
            <a:ext cx="1153352" cy="369332"/>
          </a:xfrm>
          <a:prstGeom prst="rect">
            <a:avLst/>
          </a:prstGeom>
          <a:noFill/>
        </p:spPr>
        <p:txBody>
          <a:bodyPr wrap="square" rtlCol="0">
            <a:spAutoFit/>
          </a:bodyPr>
          <a:lstStyle/>
          <a:p>
            <a:r>
              <a:rPr lang="en-US" dirty="0">
                <a:effectLst/>
              </a:rPr>
              <a:t>Iron </a:t>
            </a:r>
            <a:endParaRPr lang="en-US" dirty="0"/>
          </a:p>
        </p:txBody>
      </p:sp>
      <p:sp>
        <p:nvSpPr>
          <p:cNvPr id="8" name="TextBox 7">
            <a:extLst>
              <a:ext uri="{FF2B5EF4-FFF2-40B4-BE49-F238E27FC236}">
                <a16:creationId xmlns:a16="http://schemas.microsoft.com/office/drawing/2014/main" id="{D5698325-DDCA-EC55-1003-6854F1EBFC59}"/>
              </a:ext>
            </a:extLst>
          </p:cNvPr>
          <p:cNvSpPr txBox="1"/>
          <p:nvPr/>
        </p:nvSpPr>
        <p:spPr>
          <a:xfrm>
            <a:off x="5251449" y="5461113"/>
            <a:ext cx="457364" cy="369332"/>
          </a:xfrm>
          <a:prstGeom prst="rect">
            <a:avLst/>
          </a:prstGeom>
          <a:noFill/>
        </p:spPr>
        <p:txBody>
          <a:bodyPr wrap="square" rtlCol="0">
            <a:spAutoFit/>
          </a:bodyPr>
          <a:lstStyle/>
          <a:p>
            <a:r>
              <a:rPr lang="en-US" dirty="0"/>
              <a:t>4x</a:t>
            </a:r>
          </a:p>
        </p:txBody>
      </p:sp>
      <p:sp>
        <p:nvSpPr>
          <p:cNvPr id="9" name="TextBox 8">
            <a:extLst>
              <a:ext uri="{FF2B5EF4-FFF2-40B4-BE49-F238E27FC236}">
                <a16:creationId xmlns:a16="http://schemas.microsoft.com/office/drawing/2014/main" id="{A4916E44-1DE1-A9CC-294E-56C18A2FEF8A}"/>
              </a:ext>
            </a:extLst>
          </p:cNvPr>
          <p:cNvSpPr txBox="1"/>
          <p:nvPr/>
        </p:nvSpPr>
        <p:spPr>
          <a:xfrm>
            <a:off x="11495016" y="5710201"/>
            <a:ext cx="711649" cy="369332"/>
          </a:xfrm>
          <a:prstGeom prst="rect">
            <a:avLst/>
          </a:prstGeom>
          <a:noFill/>
        </p:spPr>
        <p:txBody>
          <a:bodyPr wrap="square" rtlCol="0">
            <a:spAutoFit/>
          </a:bodyPr>
          <a:lstStyle/>
          <a:p>
            <a:r>
              <a:rPr lang="en-US" dirty="0"/>
              <a:t>40x</a:t>
            </a:r>
          </a:p>
        </p:txBody>
      </p:sp>
      <p:sp>
        <p:nvSpPr>
          <p:cNvPr id="11" name="TextBox 10">
            <a:extLst>
              <a:ext uri="{FF2B5EF4-FFF2-40B4-BE49-F238E27FC236}">
                <a16:creationId xmlns:a16="http://schemas.microsoft.com/office/drawing/2014/main" id="{2BBF5100-D9CE-FDF9-4CCD-8BC3E2DAD041}"/>
              </a:ext>
            </a:extLst>
          </p:cNvPr>
          <p:cNvSpPr txBox="1"/>
          <p:nvPr/>
        </p:nvSpPr>
        <p:spPr>
          <a:xfrm>
            <a:off x="20503" y="5950580"/>
            <a:ext cx="12010675" cy="7763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000" dirty="0"/>
              <a:t>Special stains: </a:t>
            </a:r>
          </a:p>
          <a:p>
            <a:pPr indent="-342900">
              <a:lnSpc>
                <a:spcPct val="90000"/>
              </a:lnSpc>
              <a:spcBef>
                <a:spcPts val="1000"/>
              </a:spcBef>
              <a:spcAft>
                <a:spcPts val="600"/>
              </a:spcAft>
              <a:buSzPts val="1000"/>
              <a:buFont typeface="Symbol" pitchFamily="2" charset="2"/>
              <a:buChar char=""/>
              <a:tabLst>
                <a:tab pos="457200" algn="l"/>
              </a:tabLst>
            </a:pPr>
            <a:r>
              <a:rPr lang="en-US" sz="2000" dirty="0">
                <a:solidFill>
                  <a:srgbClr val="000000"/>
                </a:solidFill>
                <a:effectLst/>
                <a:ea typeface="Times New Roman" panose="02020603050405020304" pitchFamily="18" charset="0"/>
              </a:rPr>
              <a:t>Marked hepatocellular and reticuloendothelial iron deposition (3+)</a:t>
            </a:r>
          </a:p>
        </p:txBody>
      </p:sp>
      <p:sp>
        <p:nvSpPr>
          <p:cNvPr id="12" name="Freeform 11">
            <a:extLst>
              <a:ext uri="{FF2B5EF4-FFF2-40B4-BE49-F238E27FC236}">
                <a16:creationId xmlns:a16="http://schemas.microsoft.com/office/drawing/2014/main" id="{1BA0549B-59D0-53A7-8CED-F8A484C7D4A7}"/>
              </a:ext>
            </a:extLst>
          </p:cNvPr>
          <p:cNvSpPr/>
          <p:nvPr/>
        </p:nvSpPr>
        <p:spPr>
          <a:xfrm>
            <a:off x="6421523" y="3001108"/>
            <a:ext cx="1151585" cy="1078523"/>
          </a:xfrm>
          <a:custGeom>
            <a:avLst/>
            <a:gdLst>
              <a:gd name="connsiteX0" fmla="*/ 284077 w 1151585"/>
              <a:gd name="connsiteY0" fmla="*/ 914400 h 1078523"/>
              <a:gd name="connsiteX1" fmla="*/ 330969 w 1151585"/>
              <a:gd name="connsiteY1" fmla="*/ 973015 h 1078523"/>
              <a:gd name="connsiteX2" fmla="*/ 366139 w 1151585"/>
              <a:gd name="connsiteY2" fmla="*/ 984738 h 1078523"/>
              <a:gd name="connsiteX3" fmla="*/ 424754 w 1151585"/>
              <a:gd name="connsiteY3" fmla="*/ 1043354 h 1078523"/>
              <a:gd name="connsiteX4" fmla="*/ 506815 w 1151585"/>
              <a:gd name="connsiteY4" fmla="*/ 1066800 h 1078523"/>
              <a:gd name="connsiteX5" fmla="*/ 659215 w 1151585"/>
              <a:gd name="connsiteY5" fmla="*/ 1078523 h 1078523"/>
              <a:gd name="connsiteX6" fmla="*/ 753000 w 1151585"/>
              <a:gd name="connsiteY6" fmla="*/ 1066800 h 1078523"/>
              <a:gd name="connsiteX7" fmla="*/ 788169 w 1151585"/>
              <a:gd name="connsiteY7" fmla="*/ 1055077 h 1078523"/>
              <a:gd name="connsiteX8" fmla="*/ 846785 w 1151585"/>
              <a:gd name="connsiteY8" fmla="*/ 1043354 h 1078523"/>
              <a:gd name="connsiteX9" fmla="*/ 905400 w 1151585"/>
              <a:gd name="connsiteY9" fmla="*/ 996461 h 1078523"/>
              <a:gd name="connsiteX10" fmla="*/ 940569 w 1151585"/>
              <a:gd name="connsiteY10" fmla="*/ 984738 h 1078523"/>
              <a:gd name="connsiteX11" fmla="*/ 964015 w 1151585"/>
              <a:gd name="connsiteY11" fmla="*/ 949569 h 1078523"/>
              <a:gd name="connsiteX12" fmla="*/ 1034354 w 1151585"/>
              <a:gd name="connsiteY12" fmla="*/ 902677 h 1078523"/>
              <a:gd name="connsiteX13" fmla="*/ 1081246 w 1151585"/>
              <a:gd name="connsiteY13" fmla="*/ 832338 h 1078523"/>
              <a:gd name="connsiteX14" fmla="*/ 1104692 w 1151585"/>
              <a:gd name="connsiteY14" fmla="*/ 797169 h 1078523"/>
              <a:gd name="connsiteX15" fmla="*/ 1139862 w 1151585"/>
              <a:gd name="connsiteY15" fmla="*/ 715107 h 1078523"/>
              <a:gd name="connsiteX16" fmla="*/ 1151585 w 1151585"/>
              <a:gd name="connsiteY16" fmla="*/ 679938 h 1078523"/>
              <a:gd name="connsiteX17" fmla="*/ 1139862 w 1151585"/>
              <a:gd name="connsiteY17" fmla="*/ 339969 h 1078523"/>
              <a:gd name="connsiteX18" fmla="*/ 1116415 w 1151585"/>
              <a:gd name="connsiteY18" fmla="*/ 199292 h 1078523"/>
              <a:gd name="connsiteX19" fmla="*/ 1104692 w 1151585"/>
              <a:gd name="connsiteY19" fmla="*/ 164123 h 1078523"/>
              <a:gd name="connsiteX20" fmla="*/ 1081246 w 1151585"/>
              <a:gd name="connsiteY20" fmla="*/ 128954 h 1078523"/>
              <a:gd name="connsiteX21" fmla="*/ 940569 w 1151585"/>
              <a:gd name="connsiteY21" fmla="*/ 58615 h 1078523"/>
              <a:gd name="connsiteX22" fmla="*/ 870231 w 1151585"/>
              <a:gd name="connsiteY22" fmla="*/ 35169 h 1078523"/>
              <a:gd name="connsiteX23" fmla="*/ 835062 w 1151585"/>
              <a:gd name="connsiteY23" fmla="*/ 23446 h 1078523"/>
              <a:gd name="connsiteX24" fmla="*/ 717831 w 1151585"/>
              <a:gd name="connsiteY24" fmla="*/ 0 h 1078523"/>
              <a:gd name="connsiteX25" fmla="*/ 237185 w 1151585"/>
              <a:gd name="connsiteY25" fmla="*/ 11723 h 1078523"/>
              <a:gd name="connsiteX26" fmla="*/ 166846 w 1151585"/>
              <a:gd name="connsiteY26" fmla="*/ 58615 h 1078523"/>
              <a:gd name="connsiteX27" fmla="*/ 96508 w 1151585"/>
              <a:gd name="connsiteY27" fmla="*/ 117230 h 1078523"/>
              <a:gd name="connsiteX28" fmla="*/ 73062 w 1151585"/>
              <a:gd name="connsiteY28" fmla="*/ 164123 h 1078523"/>
              <a:gd name="connsiteX29" fmla="*/ 26169 w 1151585"/>
              <a:gd name="connsiteY29" fmla="*/ 328246 h 1078523"/>
              <a:gd name="connsiteX30" fmla="*/ 14446 w 1151585"/>
              <a:gd name="connsiteY30" fmla="*/ 375138 h 1078523"/>
              <a:gd name="connsiteX31" fmla="*/ 14446 w 1151585"/>
              <a:gd name="connsiteY31" fmla="*/ 715107 h 1078523"/>
              <a:gd name="connsiteX32" fmla="*/ 26169 w 1151585"/>
              <a:gd name="connsiteY32" fmla="*/ 762000 h 1078523"/>
              <a:gd name="connsiteX33" fmla="*/ 73062 w 1151585"/>
              <a:gd name="connsiteY33" fmla="*/ 855784 h 1078523"/>
              <a:gd name="connsiteX34" fmla="*/ 84785 w 1151585"/>
              <a:gd name="connsiteY34" fmla="*/ 890954 h 1078523"/>
              <a:gd name="connsiteX35" fmla="*/ 166846 w 1151585"/>
              <a:gd name="connsiteY35" fmla="*/ 949569 h 1078523"/>
              <a:gd name="connsiteX36" fmla="*/ 237185 w 1151585"/>
              <a:gd name="connsiteY36" fmla="*/ 973015 h 1078523"/>
              <a:gd name="connsiteX37" fmla="*/ 260631 w 1151585"/>
              <a:gd name="connsiteY37" fmla="*/ 1008184 h 1078523"/>
              <a:gd name="connsiteX38" fmla="*/ 366139 w 1151585"/>
              <a:gd name="connsiteY38" fmla="*/ 1019907 h 107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51585" h="1078523">
                <a:moveTo>
                  <a:pt x="284077" y="914400"/>
                </a:moveTo>
                <a:cubicBezTo>
                  <a:pt x="299708" y="933938"/>
                  <a:pt x="311971" y="956731"/>
                  <a:pt x="330969" y="973015"/>
                </a:cubicBezTo>
                <a:cubicBezTo>
                  <a:pt x="340352" y="981057"/>
                  <a:pt x="356253" y="977324"/>
                  <a:pt x="366139" y="984738"/>
                </a:cubicBezTo>
                <a:cubicBezTo>
                  <a:pt x="388244" y="1001317"/>
                  <a:pt x="398540" y="1034616"/>
                  <a:pt x="424754" y="1043354"/>
                </a:cubicBezTo>
                <a:cubicBezTo>
                  <a:pt x="447497" y="1050935"/>
                  <a:pt x="484066" y="1064124"/>
                  <a:pt x="506815" y="1066800"/>
                </a:cubicBezTo>
                <a:cubicBezTo>
                  <a:pt x="557416" y="1072753"/>
                  <a:pt x="608415" y="1074615"/>
                  <a:pt x="659215" y="1078523"/>
                </a:cubicBezTo>
                <a:cubicBezTo>
                  <a:pt x="690477" y="1074615"/>
                  <a:pt x="722003" y="1072436"/>
                  <a:pt x="753000" y="1066800"/>
                </a:cubicBezTo>
                <a:cubicBezTo>
                  <a:pt x="765158" y="1064590"/>
                  <a:pt x="776181" y="1058074"/>
                  <a:pt x="788169" y="1055077"/>
                </a:cubicBezTo>
                <a:cubicBezTo>
                  <a:pt x="807500" y="1050244"/>
                  <a:pt x="827246" y="1047262"/>
                  <a:pt x="846785" y="1043354"/>
                </a:cubicBezTo>
                <a:cubicBezTo>
                  <a:pt x="868593" y="1021545"/>
                  <a:pt x="875822" y="1011250"/>
                  <a:pt x="905400" y="996461"/>
                </a:cubicBezTo>
                <a:cubicBezTo>
                  <a:pt x="916453" y="990935"/>
                  <a:pt x="928846" y="988646"/>
                  <a:pt x="940569" y="984738"/>
                </a:cubicBezTo>
                <a:cubicBezTo>
                  <a:pt x="948384" y="973015"/>
                  <a:pt x="953412" y="958847"/>
                  <a:pt x="964015" y="949569"/>
                </a:cubicBezTo>
                <a:cubicBezTo>
                  <a:pt x="985222" y="931013"/>
                  <a:pt x="1034354" y="902677"/>
                  <a:pt x="1034354" y="902677"/>
                </a:cubicBezTo>
                <a:lnTo>
                  <a:pt x="1081246" y="832338"/>
                </a:lnTo>
                <a:cubicBezTo>
                  <a:pt x="1089061" y="820615"/>
                  <a:pt x="1100237" y="810535"/>
                  <a:pt x="1104692" y="797169"/>
                </a:cubicBezTo>
                <a:cubicBezTo>
                  <a:pt x="1132184" y="714692"/>
                  <a:pt x="1096403" y="816511"/>
                  <a:pt x="1139862" y="715107"/>
                </a:cubicBezTo>
                <a:cubicBezTo>
                  <a:pt x="1144730" y="703749"/>
                  <a:pt x="1147677" y="691661"/>
                  <a:pt x="1151585" y="679938"/>
                </a:cubicBezTo>
                <a:cubicBezTo>
                  <a:pt x="1147677" y="566615"/>
                  <a:pt x="1148137" y="453057"/>
                  <a:pt x="1139862" y="339969"/>
                </a:cubicBezTo>
                <a:cubicBezTo>
                  <a:pt x="1136393" y="292557"/>
                  <a:pt x="1131448" y="244392"/>
                  <a:pt x="1116415" y="199292"/>
                </a:cubicBezTo>
                <a:cubicBezTo>
                  <a:pt x="1112507" y="187569"/>
                  <a:pt x="1110218" y="175176"/>
                  <a:pt x="1104692" y="164123"/>
                </a:cubicBezTo>
                <a:cubicBezTo>
                  <a:pt x="1098391" y="151521"/>
                  <a:pt x="1091849" y="138232"/>
                  <a:pt x="1081246" y="128954"/>
                </a:cubicBezTo>
                <a:cubicBezTo>
                  <a:pt x="1025305" y="80005"/>
                  <a:pt x="1006978" y="80751"/>
                  <a:pt x="940569" y="58615"/>
                </a:cubicBezTo>
                <a:lnTo>
                  <a:pt x="870231" y="35169"/>
                </a:lnTo>
                <a:cubicBezTo>
                  <a:pt x="858508" y="31261"/>
                  <a:pt x="847050" y="26443"/>
                  <a:pt x="835062" y="23446"/>
                </a:cubicBezTo>
                <a:cubicBezTo>
                  <a:pt x="765109" y="5958"/>
                  <a:pt x="804062" y="14372"/>
                  <a:pt x="717831" y="0"/>
                </a:cubicBezTo>
                <a:lnTo>
                  <a:pt x="237185" y="11723"/>
                </a:lnTo>
                <a:cubicBezTo>
                  <a:pt x="209164" y="14704"/>
                  <a:pt x="190292" y="42984"/>
                  <a:pt x="166846" y="58615"/>
                </a:cubicBezTo>
                <a:cubicBezTo>
                  <a:pt x="117884" y="91256"/>
                  <a:pt x="141639" y="72099"/>
                  <a:pt x="96508" y="117230"/>
                </a:cubicBezTo>
                <a:cubicBezTo>
                  <a:pt x="88693" y="132861"/>
                  <a:pt x="79552" y="147897"/>
                  <a:pt x="73062" y="164123"/>
                </a:cubicBezTo>
                <a:cubicBezTo>
                  <a:pt x="50634" y="220192"/>
                  <a:pt x="40993" y="268948"/>
                  <a:pt x="26169" y="328246"/>
                </a:cubicBezTo>
                <a:lnTo>
                  <a:pt x="14446" y="375138"/>
                </a:lnTo>
                <a:cubicBezTo>
                  <a:pt x="-5365" y="533624"/>
                  <a:pt x="-4258" y="481311"/>
                  <a:pt x="14446" y="715107"/>
                </a:cubicBezTo>
                <a:cubicBezTo>
                  <a:pt x="15731" y="731168"/>
                  <a:pt x="21539" y="746567"/>
                  <a:pt x="26169" y="762000"/>
                </a:cubicBezTo>
                <a:cubicBezTo>
                  <a:pt x="49261" y="838975"/>
                  <a:pt x="33860" y="816584"/>
                  <a:pt x="73062" y="855784"/>
                </a:cubicBezTo>
                <a:cubicBezTo>
                  <a:pt x="76970" y="867507"/>
                  <a:pt x="76874" y="881461"/>
                  <a:pt x="84785" y="890954"/>
                </a:cubicBezTo>
                <a:cubicBezTo>
                  <a:pt x="87332" y="894010"/>
                  <a:pt x="155526" y="944538"/>
                  <a:pt x="166846" y="949569"/>
                </a:cubicBezTo>
                <a:cubicBezTo>
                  <a:pt x="189430" y="959606"/>
                  <a:pt x="237185" y="973015"/>
                  <a:pt x="237185" y="973015"/>
                </a:cubicBezTo>
                <a:cubicBezTo>
                  <a:pt x="245000" y="984738"/>
                  <a:pt x="247549" y="1002951"/>
                  <a:pt x="260631" y="1008184"/>
                </a:cubicBezTo>
                <a:cubicBezTo>
                  <a:pt x="291150" y="1020392"/>
                  <a:pt x="331239" y="1019907"/>
                  <a:pt x="366139" y="101990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DFC5A357-2BE4-4DAE-BE65-35A198D3CA66}"/>
              </a:ext>
            </a:extLst>
          </p:cNvPr>
          <p:cNvSpPr/>
          <p:nvPr/>
        </p:nvSpPr>
        <p:spPr>
          <a:xfrm>
            <a:off x="6353908" y="5240215"/>
            <a:ext cx="1934307" cy="902677"/>
          </a:xfrm>
          <a:custGeom>
            <a:avLst/>
            <a:gdLst>
              <a:gd name="connsiteX0" fmla="*/ 140677 w 1934307"/>
              <a:gd name="connsiteY0" fmla="*/ 257908 h 902677"/>
              <a:gd name="connsiteX1" fmla="*/ 304800 w 1934307"/>
              <a:gd name="connsiteY1" fmla="*/ 222739 h 902677"/>
              <a:gd name="connsiteX2" fmla="*/ 339969 w 1934307"/>
              <a:gd name="connsiteY2" fmla="*/ 211016 h 902677"/>
              <a:gd name="connsiteX3" fmla="*/ 410307 w 1934307"/>
              <a:gd name="connsiteY3" fmla="*/ 164123 h 902677"/>
              <a:gd name="connsiteX4" fmla="*/ 433754 w 1934307"/>
              <a:gd name="connsiteY4" fmla="*/ 140677 h 902677"/>
              <a:gd name="connsiteX5" fmla="*/ 468923 w 1934307"/>
              <a:gd name="connsiteY5" fmla="*/ 128954 h 902677"/>
              <a:gd name="connsiteX6" fmla="*/ 574430 w 1934307"/>
              <a:gd name="connsiteY6" fmla="*/ 82062 h 902677"/>
              <a:gd name="connsiteX7" fmla="*/ 644769 w 1934307"/>
              <a:gd name="connsiteY7" fmla="*/ 58616 h 902677"/>
              <a:gd name="connsiteX8" fmla="*/ 679938 w 1934307"/>
              <a:gd name="connsiteY8" fmla="*/ 46893 h 902677"/>
              <a:gd name="connsiteX9" fmla="*/ 773723 w 1934307"/>
              <a:gd name="connsiteY9" fmla="*/ 23447 h 902677"/>
              <a:gd name="connsiteX10" fmla="*/ 844061 w 1934307"/>
              <a:gd name="connsiteY10" fmla="*/ 0 h 902677"/>
              <a:gd name="connsiteX11" fmla="*/ 1125415 w 1934307"/>
              <a:gd name="connsiteY11" fmla="*/ 11723 h 902677"/>
              <a:gd name="connsiteX12" fmla="*/ 1242646 w 1934307"/>
              <a:gd name="connsiteY12" fmla="*/ 46893 h 902677"/>
              <a:gd name="connsiteX13" fmla="*/ 1277815 w 1934307"/>
              <a:gd name="connsiteY13" fmla="*/ 58616 h 902677"/>
              <a:gd name="connsiteX14" fmla="*/ 1348154 w 1934307"/>
              <a:gd name="connsiteY14" fmla="*/ 93785 h 902677"/>
              <a:gd name="connsiteX15" fmla="*/ 1383323 w 1934307"/>
              <a:gd name="connsiteY15" fmla="*/ 117231 h 902677"/>
              <a:gd name="connsiteX16" fmla="*/ 1418492 w 1934307"/>
              <a:gd name="connsiteY16" fmla="*/ 164123 h 902677"/>
              <a:gd name="connsiteX17" fmla="*/ 1453661 w 1934307"/>
              <a:gd name="connsiteY17" fmla="*/ 175847 h 902677"/>
              <a:gd name="connsiteX18" fmla="*/ 1512277 w 1934307"/>
              <a:gd name="connsiteY18" fmla="*/ 222739 h 902677"/>
              <a:gd name="connsiteX19" fmla="*/ 1547446 w 1934307"/>
              <a:gd name="connsiteY19" fmla="*/ 257908 h 902677"/>
              <a:gd name="connsiteX20" fmla="*/ 1582615 w 1934307"/>
              <a:gd name="connsiteY20" fmla="*/ 281354 h 902677"/>
              <a:gd name="connsiteX21" fmla="*/ 1606061 w 1934307"/>
              <a:gd name="connsiteY21" fmla="*/ 316523 h 902677"/>
              <a:gd name="connsiteX22" fmla="*/ 1676400 w 1934307"/>
              <a:gd name="connsiteY22" fmla="*/ 363416 h 902677"/>
              <a:gd name="connsiteX23" fmla="*/ 1711569 w 1934307"/>
              <a:gd name="connsiteY23" fmla="*/ 386862 h 902677"/>
              <a:gd name="connsiteX24" fmla="*/ 1781907 w 1934307"/>
              <a:gd name="connsiteY24" fmla="*/ 445477 h 902677"/>
              <a:gd name="connsiteX25" fmla="*/ 1828800 w 1934307"/>
              <a:gd name="connsiteY25" fmla="*/ 515816 h 902677"/>
              <a:gd name="connsiteX26" fmla="*/ 1852246 w 1934307"/>
              <a:gd name="connsiteY26" fmla="*/ 550985 h 902677"/>
              <a:gd name="connsiteX27" fmla="*/ 1887415 w 1934307"/>
              <a:gd name="connsiteY27" fmla="*/ 621323 h 902677"/>
              <a:gd name="connsiteX28" fmla="*/ 1910861 w 1934307"/>
              <a:gd name="connsiteY28" fmla="*/ 691662 h 902677"/>
              <a:gd name="connsiteX29" fmla="*/ 1922584 w 1934307"/>
              <a:gd name="connsiteY29" fmla="*/ 726831 h 902677"/>
              <a:gd name="connsiteX30" fmla="*/ 1934307 w 1934307"/>
              <a:gd name="connsiteY30" fmla="*/ 808893 h 902677"/>
              <a:gd name="connsiteX31" fmla="*/ 1887415 w 1934307"/>
              <a:gd name="connsiteY31" fmla="*/ 867508 h 902677"/>
              <a:gd name="connsiteX32" fmla="*/ 1641230 w 1934307"/>
              <a:gd name="connsiteY32" fmla="*/ 902677 h 902677"/>
              <a:gd name="connsiteX33" fmla="*/ 1254369 w 1934307"/>
              <a:gd name="connsiteY33" fmla="*/ 879231 h 902677"/>
              <a:gd name="connsiteX34" fmla="*/ 1184030 w 1934307"/>
              <a:gd name="connsiteY34" fmla="*/ 855785 h 902677"/>
              <a:gd name="connsiteX35" fmla="*/ 1125415 w 1934307"/>
              <a:gd name="connsiteY35" fmla="*/ 844062 h 902677"/>
              <a:gd name="connsiteX36" fmla="*/ 1019907 w 1934307"/>
              <a:gd name="connsiteY36" fmla="*/ 808893 h 902677"/>
              <a:gd name="connsiteX37" fmla="*/ 949569 w 1934307"/>
              <a:gd name="connsiteY37" fmla="*/ 785447 h 902677"/>
              <a:gd name="connsiteX38" fmla="*/ 914400 w 1934307"/>
              <a:gd name="connsiteY38" fmla="*/ 773723 h 902677"/>
              <a:gd name="connsiteX39" fmla="*/ 726830 w 1934307"/>
              <a:gd name="connsiteY39" fmla="*/ 750277 h 902677"/>
              <a:gd name="connsiteX40" fmla="*/ 597877 w 1934307"/>
              <a:gd name="connsiteY40" fmla="*/ 715108 h 902677"/>
              <a:gd name="connsiteX41" fmla="*/ 375138 w 1934307"/>
              <a:gd name="connsiteY41" fmla="*/ 703385 h 902677"/>
              <a:gd name="connsiteX42" fmla="*/ 316523 w 1934307"/>
              <a:gd name="connsiteY42" fmla="*/ 691662 h 902677"/>
              <a:gd name="connsiteX43" fmla="*/ 222738 w 1934307"/>
              <a:gd name="connsiteY43" fmla="*/ 679939 h 902677"/>
              <a:gd name="connsiteX44" fmla="*/ 140677 w 1934307"/>
              <a:gd name="connsiteY44" fmla="*/ 656493 h 902677"/>
              <a:gd name="connsiteX45" fmla="*/ 70338 w 1934307"/>
              <a:gd name="connsiteY45" fmla="*/ 574431 h 902677"/>
              <a:gd name="connsiteX46" fmla="*/ 46892 w 1934307"/>
              <a:gd name="connsiteY46" fmla="*/ 480647 h 902677"/>
              <a:gd name="connsiteX47" fmla="*/ 0 w 1934307"/>
              <a:gd name="connsiteY47" fmla="*/ 410308 h 902677"/>
              <a:gd name="connsiteX48" fmla="*/ 35169 w 1934307"/>
              <a:gd name="connsiteY48" fmla="*/ 293077 h 902677"/>
              <a:gd name="connsiteX49" fmla="*/ 105507 w 1934307"/>
              <a:gd name="connsiteY49" fmla="*/ 269631 h 902677"/>
              <a:gd name="connsiteX50" fmla="*/ 140677 w 1934307"/>
              <a:gd name="connsiteY50" fmla="*/ 257908 h 90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4307" h="902677">
                <a:moveTo>
                  <a:pt x="140677" y="257908"/>
                </a:moveTo>
                <a:cubicBezTo>
                  <a:pt x="258984" y="243120"/>
                  <a:pt x="204574" y="256147"/>
                  <a:pt x="304800" y="222739"/>
                </a:cubicBezTo>
                <a:cubicBezTo>
                  <a:pt x="316523" y="218831"/>
                  <a:pt x="329687" y="217871"/>
                  <a:pt x="339969" y="211016"/>
                </a:cubicBezTo>
                <a:cubicBezTo>
                  <a:pt x="363415" y="195385"/>
                  <a:pt x="390381" y="184048"/>
                  <a:pt x="410307" y="164123"/>
                </a:cubicBezTo>
                <a:cubicBezTo>
                  <a:pt x="418123" y="156308"/>
                  <a:pt x="424276" y="146364"/>
                  <a:pt x="433754" y="140677"/>
                </a:cubicBezTo>
                <a:cubicBezTo>
                  <a:pt x="444350" y="134319"/>
                  <a:pt x="457870" y="134480"/>
                  <a:pt x="468923" y="128954"/>
                </a:cubicBezTo>
                <a:cubicBezTo>
                  <a:pt x="580386" y="73222"/>
                  <a:pt x="392968" y="142549"/>
                  <a:pt x="574430" y="82062"/>
                </a:cubicBezTo>
                <a:lnTo>
                  <a:pt x="644769" y="58616"/>
                </a:lnTo>
                <a:cubicBezTo>
                  <a:pt x="656492" y="54708"/>
                  <a:pt x="667950" y="49890"/>
                  <a:pt x="679938" y="46893"/>
                </a:cubicBezTo>
                <a:cubicBezTo>
                  <a:pt x="711200" y="39078"/>
                  <a:pt x="743153" y="33637"/>
                  <a:pt x="773723" y="23447"/>
                </a:cubicBezTo>
                <a:lnTo>
                  <a:pt x="844061" y="0"/>
                </a:lnTo>
                <a:cubicBezTo>
                  <a:pt x="937846" y="3908"/>
                  <a:pt x="1031788" y="5035"/>
                  <a:pt x="1125415" y="11723"/>
                </a:cubicBezTo>
                <a:cubicBezTo>
                  <a:pt x="1147958" y="13333"/>
                  <a:pt x="1231151" y="43061"/>
                  <a:pt x="1242646" y="46893"/>
                </a:cubicBezTo>
                <a:cubicBezTo>
                  <a:pt x="1254369" y="50801"/>
                  <a:pt x="1267533" y="51761"/>
                  <a:pt x="1277815" y="58616"/>
                </a:cubicBezTo>
                <a:cubicBezTo>
                  <a:pt x="1323266" y="88917"/>
                  <a:pt x="1299618" y="77607"/>
                  <a:pt x="1348154" y="93785"/>
                </a:cubicBezTo>
                <a:cubicBezTo>
                  <a:pt x="1359877" y="101600"/>
                  <a:pt x="1373360" y="107268"/>
                  <a:pt x="1383323" y="117231"/>
                </a:cubicBezTo>
                <a:cubicBezTo>
                  <a:pt x="1397139" y="131047"/>
                  <a:pt x="1403482" y="151615"/>
                  <a:pt x="1418492" y="164123"/>
                </a:cubicBezTo>
                <a:cubicBezTo>
                  <a:pt x="1427985" y="172034"/>
                  <a:pt x="1441938" y="171939"/>
                  <a:pt x="1453661" y="175847"/>
                </a:cubicBezTo>
                <a:cubicBezTo>
                  <a:pt x="1506097" y="254501"/>
                  <a:pt x="1444326" y="177439"/>
                  <a:pt x="1512277" y="222739"/>
                </a:cubicBezTo>
                <a:cubicBezTo>
                  <a:pt x="1526071" y="231935"/>
                  <a:pt x="1534710" y="247294"/>
                  <a:pt x="1547446" y="257908"/>
                </a:cubicBezTo>
                <a:cubicBezTo>
                  <a:pt x="1558270" y="266928"/>
                  <a:pt x="1570892" y="273539"/>
                  <a:pt x="1582615" y="281354"/>
                </a:cubicBezTo>
                <a:cubicBezTo>
                  <a:pt x="1590430" y="293077"/>
                  <a:pt x="1595458" y="307245"/>
                  <a:pt x="1606061" y="316523"/>
                </a:cubicBezTo>
                <a:cubicBezTo>
                  <a:pt x="1627268" y="335079"/>
                  <a:pt x="1652954" y="347785"/>
                  <a:pt x="1676400" y="363416"/>
                </a:cubicBezTo>
                <a:cubicBezTo>
                  <a:pt x="1688123" y="371231"/>
                  <a:pt x="1701606" y="376899"/>
                  <a:pt x="1711569" y="386862"/>
                </a:cubicBezTo>
                <a:cubicBezTo>
                  <a:pt x="1756701" y="431994"/>
                  <a:pt x="1732944" y="412835"/>
                  <a:pt x="1781907" y="445477"/>
                </a:cubicBezTo>
                <a:lnTo>
                  <a:pt x="1828800" y="515816"/>
                </a:lnTo>
                <a:cubicBezTo>
                  <a:pt x="1836615" y="527539"/>
                  <a:pt x="1847791" y="537619"/>
                  <a:pt x="1852246" y="550985"/>
                </a:cubicBezTo>
                <a:cubicBezTo>
                  <a:pt x="1868424" y="599520"/>
                  <a:pt x="1857114" y="575872"/>
                  <a:pt x="1887415" y="621323"/>
                </a:cubicBezTo>
                <a:lnTo>
                  <a:pt x="1910861" y="691662"/>
                </a:lnTo>
                <a:lnTo>
                  <a:pt x="1922584" y="726831"/>
                </a:lnTo>
                <a:cubicBezTo>
                  <a:pt x="1926492" y="754185"/>
                  <a:pt x="1934307" y="781261"/>
                  <a:pt x="1934307" y="808893"/>
                </a:cubicBezTo>
                <a:cubicBezTo>
                  <a:pt x="1934307" y="841379"/>
                  <a:pt x="1914420" y="855506"/>
                  <a:pt x="1887415" y="867508"/>
                </a:cubicBezTo>
                <a:cubicBezTo>
                  <a:pt x="1798425" y="907059"/>
                  <a:pt x="1753600" y="895186"/>
                  <a:pt x="1641230" y="902677"/>
                </a:cubicBezTo>
                <a:cubicBezTo>
                  <a:pt x="1620012" y="901828"/>
                  <a:pt x="1347423" y="899171"/>
                  <a:pt x="1254369" y="879231"/>
                </a:cubicBezTo>
                <a:cubicBezTo>
                  <a:pt x="1230203" y="874053"/>
                  <a:pt x="1207874" y="862288"/>
                  <a:pt x="1184030" y="855785"/>
                </a:cubicBezTo>
                <a:cubicBezTo>
                  <a:pt x="1164807" y="850542"/>
                  <a:pt x="1144574" y="849536"/>
                  <a:pt x="1125415" y="844062"/>
                </a:cubicBezTo>
                <a:cubicBezTo>
                  <a:pt x="1089770" y="833878"/>
                  <a:pt x="1055076" y="820616"/>
                  <a:pt x="1019907" y="808893"/>
                </a:cubicBezTo>
                <a:lnTo>
                  <a:pt x="949569" y="785447"/>
                </a:lnTo>
                <a:cubicBezTo>
                  <a:pt x="937846" y="781539"/>
                  <a:pt x="926589" y="775754"/>
                  <a:pt x="914400" y="773723"/>
                </a:cubicBezTo>
                <a:cubicBezTo>
                  <a:pt x="805323" y="755544"/>
                  <a:pt x="867713" y="764365"/>
                  <a:pt x="726830" y="750277"/>
                </a:cubicBezTo>
                <a:cubicBezTo>
                  <a:pt x="685545" y="736515"/>
                  <a:pt x="642063" y="718790"/>
                  <a:pt x="597877" y="715108"/>
                </a:cubicBezTo>
                <a:cubicBezTo>
                  <a:pt x="523785" y="708934"/>
                  <a:pt x="449384" y="707293"/>
                  <a:pt x="375138" y="703385"/>
                </a:cubicBezTo>
                <a:cubicBezTo>
                  <a:pt x="355600" y="699477"/>
                  <a:pt x="336217" y="694692"/>
                  <a:pt x="316523" y="691662"/>
                </a:cubicBezTo>
                <a:cubicBezTo>
                  <a:pt x="285384" y="686871"/>
                  <a:pt x="253814" y="685118"/>
                  <a:pt x="222738" y="679939"/>
                </a:cubicBezTo>
                <a:cubicBezTo>
                  <a:pt x="193298" y="675032"/>
                  <a:pt x="168551" y="665784"/>
                  <a:pt x="140677" y="656493"/>
                </a:cubicBezTo>
                <a:cubicBezTo>
                  <a:pt x="83821" y="599637"/>
                  <a:pt x="106046" y="627993"/>
                  <a:pt x="70338" y="574431"/>
                </a:cubicBezTo>
                <a:cubicBezTo>
                  <a:pt x="62523" y="543170"/>
                  <a:pt x="69677" y="503433"/>
                  <a:pt x="46892" y="480647"/>
                </a:cubicBezTo>
                <a:cubicBezTo>
                  <a:pt x="11089" y="444843"/>
                  <a:pt x="28389" y="467086"/>
                  <a:pt x="0" y="410308"/>
                </a:cubicBezTo>
                <a:cubicBezTo>
                  <a:pt x="3561" y="388944"/>
                  <a:pt x="9207" y="312549"/>
                  <a:pt x="35169" y="293077"/>
                </a:cubicBezTo>
                <a:cubicBezTo>
                  <a:pt x="54940" y="278248"/>
                  <a:pt x="105507" y="269631"/>
                  <a:pt x="105507" y="269631"/>
                </a:cubicBezTo>
                <a:lnTo>
                  <a:pt x="140677" y="257908"/>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1DE1EBCA-496B-2A6E-4515-473F30C2DDCA}"/>
              </a:ext>
            </a:extLst>
          </p:cNvPr>
          <p:cNvSpPr/>
          <p:nvPr/>
        </p:nvSpPr>
        <p:spPr>
          <a:xfrm>
            <a:off x="9566031" y="2309446"/>
            <a:ext cx="2471755" cy="1500554"/>
          </a:xfrm>
          <a:custGeom>
            <a:avLst/>
            <a:gdLst>
              <a:gd name="connsiteX0" fmla="*/ 375138 w 2471755"/>
              <a:gd name="connsiteY0" fmla="*/ 1406769 h 1500554"/>
              <a:gd name="connsiteX1" fmla="*/ 433754 w 2471755"/>
              <a:gd name="connsiteY1" fmla="*/ 1430216 h 1500554"/>
              <a:gd name="connsiteX2" fmla="*/ 597877 w 2471755"/>
              <a:gd name="connsiteY2" fmla="*/ 1406769 h 1500554"/>
              <a:gd name="connsiteX3" fmla="*/ 703384 w 2471755"/>
              <a:gd name="connsiteY3" fmla="*/ 1395046 h 1500554"/>
              <a:gd name="connsiteX4" fmla="*/ 808892 w 2471755"/>
              <a:gd name="connsiteY4" fmla="*/ 1371600 h 1500554"/>
              <a:gd name="connsiteX5" fmla="*/ 996461 w 2471755"/>
              <a:gd name="connsiteY5" fmla="*/ 1336431 h 1500554"/>
              <a:gd name="connsiteX6" fmla="*/ 1090246 w 2471755"/>
              <a:gd name="connsiteY6" fmla="*/ 1312985 h 1500554"/>
              <a:gd name="connsiteX7" fmla="*/ 1125415 w 2471755"/>
              <a:gd name="connsiteY7" fmla="*/ 1289539 h 1500554"/>
              <a:gd name="connsiteX8" fmla="*/ 1160584 w 2471755"/>
              <a:gd name="connsiteY8" fmla="*/ 1277816 h 1500554"/>
              <a:gd name="connsiteX9" fmla="*/ 1184031 w 2471755"/>
              <a:gd name="connsiteY9" fmla="*/ 1254369 h 1500554"/>
              <a:gd name="connsiteX10" fmla="*/ 1230923 w 2471755"/>
              <a:gd name="connsiteY10" fmla="*/ 1230923 h 1500554"/>
              <a:gd name="connsiteX11" fmla="*/ 1266092 w 2471755"/>
              <a:gd name="connsiteY11" fmla="*/ 1195754 h 1500554"/>
              <a:gd name="connsiteX12" fmla="*/ 1301261 w 2471755"/>
              <a:gd name="connsiteY12" fmla="*/ 1172308 h 1500554"/>
              <a:gd name="connsiteX13" fmla="*/ 1395046 w 2471755"/>
              <a:gd name="connsiteY13" fmla="*/ 1101969 h 1500554"/>
              <a:gd name="connsiteX14" fmla="*/ 1465384 w 2471755"/>
              <a:gd name="connsiteY14" fmla="*/ 1043354 h 1500554"/>
              <a:gd name="connsiteX15" fmla="*/ 1500554 w 2471755"/>
              <a:gd name="connsiteY15" fmla="*/ 1031631 h 1500554"/>
              <a:gd name="connsiteX16" fmla="*/ 1570892 w 2471755"/>
              <a:gd name="connsiteY16" fmla="*/ 996462 h 1500554"/>
              <a:gd name="connsiteX17" fmla="*/ 1606061 w 2471755"/>
              <a:gd name="connsiteY17" fmla="*/ 973016 h 1500554"/>
              <a:gd name="connsiteX18" fmla="*/ 1723292 w 2471755"/>
              <a:gd name="connsiteY18" fmla="*/ 926123 h 1500554"/>
              <a:gd name="connsiteX19" fmla="*/ 1793631 w 2471755"/>
              <a:gd name="connsiteY19" fmla="*/ 879231 h 1500554"/>
              <a:gd name="connsiteX20" fmla="*/ 1828800 w 2471755"/>
              <a:gd name="connsiteY20" fmla="*/ 855785 h 1500554"/>
              <a:gd name="connsiteX21" fmla="*/ 1863969 w 2471755"/>
              <a:gd name="connsiteY21" fmla="*/ 844062 h 1500554"/>
              <a:gd name="connsiteX22" fmla="*/ 1899138 w 2471755"/>
              <a:gd name="connsiteY22" fmla="*/ 820616 h 1500554"/>
              <a:gd name="connsiteX23" fmla="*/ 1922584 w 2471755"/>
              <a:gd name="connsiteY23" fmla="*/ 797169 h 1500554"/>
              <a:gd name="connsiteX24" fmla="*/ 1992923 w 2471755"/>
              <a:gd name="connsiteY24" fmla="*/ 773723 h 1500554"/>
              <a:gd name="connsiteX25" fmla="*/ 2028092 w 2471755"/>
              <a:gd name="connsiteY25" fmla="*/ 762000 h 1500554"/>
              <a:gd name="connsiteX26" fmla="*/ 2063261 w 2471755"/>
              <a:gd name="connsiteY26" fmla="*/ 750277 h 1500554"/>
              <a:gd name="connsiteX27" fmla="*/ 2203938 w 2471755"/>
              <a:gd name="connsiteY27" fmla="*/ 726831 h 1500554"/>
              <a:gd name="connsiteX28" fmla="*/ 2356338 w 2471755"/>
              <a:gd name="connsiteY28" fmla="*/ 703385 h 1500554"/>
              <a:gd name="connsiteX29" fmla="*/ 2450123 w 2471755"/>
              <a:gd name="connsiteY29" fmla="*/ 656492 h 1500554"/>
              <a:gd name="connsiteX30" fmla="*/ 2450123 w 2471755"/>
              <a:gd name="connsiteY30" fmla="*/ 398585 h 1500554"/>
              <a:gd name="connsiteX31" fmla="*/ 2403231 w 2471755"/>
              <a:gd name="connsiteY31" fmla="*/ 293077 h 1500554"/>
              <a:gd name="connsiteX32" fmla="*/ 2379784 w 2471755"/>
              <a:gd name="connsiteY32" fmla="*/ 269631 h 1500554"/>
              <a:gd name="connsiteX33" fmla="*/ 2344615 w 2471755"/>
              <a:gd name="connsiteY33" fmla="*/ 164123 h 1500554"/>
              <a:gd name="connsiteX34" fmla="*/ 2332892 w 2471755"/>
              <a:gd name="connsiteY34" fmla="*/ 128954 h 1500554"/>
              <a:gd name="connsiteX35" fmla="*/ 2227384 w 2471755"/>
              <a:gd name="connsiteY35" fmla="*/ 82062 h 1500554"/>
              <a:gd name="connsiteX36" fmla="*/ 2192215 w 2471755"/>
              <a:gd name="connsiteY36" fmla="*/ 70339 h 1500554"/>
              <a:gd name="connsiteX37" fmla="*/ 2098431 w 2471755"/>
              <a:gd name="connsiteY37" fmla="*/ 23446 h 1500554"/>
              <a:gd name="connsiteX38" fmla="*/ 2063261 w 2471755"/>
              <a:gd name="connsiteY38" fmla="*/ 11723 h 1500554"/>
              <a:gd name="connsiteX39" fmla="*/ 2028092 w 2471755"/>
              <a:gd name="connsiteY39" fmla="*/ 0 h 1500554"/>
              <a:gd name="connsiteX40" fmla="*/ 1746738 w 2471755"/>
              <a:gd name="connsiteY40" fmla="*/ 11723 h 1500554"/>
              <a:gd name="connsiteX41" fmla="*/ 1606061 w 2471755"/>
              <a:gd name="connsiteY41" fmla="*/ 35169 h 1500554"/>
              <a:gd name="connsiteX42" fmla="*/ 1524000 w 2471755"/>
              <a:gd name="connsiteY42" fmla="*/ 46892 h 1500554"/>
              <a:gd name="connsiteX43" fmla="*/ 1395046 w 2471755"/>
              <a:gd name="connsiteY43" fmla="*/ 82062 h 1500554"/>
              <a:gd name="connsiteX44" fmla="*/ 1277815 w 2471755"/>
              <a:gd name="connsiteY44" fmla="*/ 105508 h 1500554"/>
              <a:gd name="connsiteX45" fmla="*/ 1184031 w 2471755"/>
              <a:gd name="connsiteY45" fmla="*/ 140677 h 1500554"/>
              <a:gd name="connsiteX46" fmla="*/ 1148861 w 2471755"/>
              <a:gd name="connsiteY46" fmla="*/ 152400 h 1500554"/>
              <a:gd name="connsiteX47" fmla="*/ 1078523 w 2471755"/>
              <a:gd name="connsiteY47" fmla="*/ 199292 h 1500554"/>
              <a:gd name="connsiteX48" fmla="*/ 1019907 w 2471755"/>
              <a:gd name="connsiteY48" fmla="*/ 257908 h 1500554"/>
              <a:gd name="connsiteX49" fmla="*/ 996461 w 2471755"/>
              <a:gd name="connsiteY49" fmla="*/ 293077 h 1500554"/>
              <a:gd name="connsiteX50" fmla="*/ 890954 w 2471755"/>
              <a:gd name="connsiteY50" fmla="*/ 351692 h 1500554"/>
              <a:gd name="connsiteX51" fmla="*/ 855784 w 2471755"/>
              <a:gd name="connsiteY51" fmla="*/ 375139 h 1500554"/>
              <a:gd name="connsiteX52" fmla="*/ 785446 w 2471755"/>
              <a:gd name="connsiteY52" fmla="*/ 398585 h 1500554"/>
              <a:gd name="connsiteX53" fmla="*/ 715107 w 2471755"/>
              <a:gd name="connsiteY53" fmla="*/ 445477 h 1500554"/>
              <a:gd name="connsiteX54" fmla="*/ 679938 w 2471755"/>
              <a:gd name="connsiteY54" fmla="*/ 457200 h 1500554"/>
              <a:gd name="connsiteX55" fmla="*/ 609600 w 2471755"/>
              <a:gd name="connsiteY55" fmla="*/ 504092 h 1500554"/>
              <a:gd name="connsiteX56" fmla="*/ 586154 w 2471755"/>
              <a:gd name="connsiteY56" fmla="*/ 527539 h 1500554"/>
              <a:gd name="connsiteX57" fmla="*/ 515815 w 2471755"/>
              <a:gd name="connsiteY57" fmla="*/ 550985 h 1500554"/>
              <a:gd name="connsiteX58" fmla="*/ 386861 w 2471755"/>
              <a:gd name="connsiteY58" fmla="*/ 574431 h 1500554"/>
              <a:gd name="connsiteX59" fmla="*/ 281354 w 2471755"/>
              <a:gd name="connsiteY59" fmla="*/ 609600 h 1500554"/>
              <a:gd name="connsiteX60" fmla="*/ 246184 w 2471755"/>
              <a:gd name="connsiteY60" fmla="*/ 621323 h 1500554"/>
              <a:gd name="connsiteX61" fmla="*/ 140677 w 2471755"/>
              <a:gd name="connsiteY61" fmla="*/ 679939 h 1500554"/>
              <a:gd name="connsiteX62" fmla="*/ 105507 w 2471755"/>
              <a:gd name="connsiteY62" fmla="*/ 715108 h 1500554"/>
              <a:gd name="connsiteX63" fmla="*/ 70338 w 2471755"/>
              <a:gd name="connsiteY63" fmla="*/ 738554 h 1500554"/>
              <a:gd name="connsiteX64" fmla="*/ 58615 w 2471755"/>
              <a:gd name="connsiteY64" fmla="*/ 773723 h 1500554"/>
              <a:gd name="connsiteX65" fmla="*/ 35169 w 2471755"/>
              <a:gd name="connsiteY65" fmla="*/ 808892 h 1500554"/>
              <a:gd name="connsiteX66" fmla="*/ 23446 w 2471755"/>
              <a:gd name="connsiteY66" fmla="*/ 867508 h 1500554"/>
              <a:gd name="connsiteX67" fmla="*/ 11723 w 2471755"/>
              <a:gd name="connsiteY67" fmla="*/ 902677 h 1500554"/>
              <a:gd name="connsiteX68" fmla="*/ 0 w 2471755"/>
              <a:gd name="connsiteY68" fmla="*/ 973016 h 1500554"/>
              <a:gd name="connsiteX69" fmla="*/ 11723 w 2471755"/>
              <a:gd name="connsiteY69" fmla="*/ 1113692 h 1500554"/>
              <a:gd name="connsiteX70" fmla="*/ 23446 w 2471755"/>
              <a:gd name="connsiteY70" fmla="*/ 1160585 h 1500554"/>
              <a:gd name="connsiteX71" fmla="*/ 35169 w 2471755"/>
              <a:gd name="connsiteY71" fmla="*/ 1289539 h 1500554"/>
              <a:gd name="connsiteX72" fmla="*/ 58615 w 2471755"/>
              <a:gd name="connsiteY72" fmla="*/ 1395046 h 1500554"/>
              <a:gd name="connsiteX73" fmla="*/ 82061 w 2471755"/>
              <a:gd name="connsiteY73" fmla="*/ 1465385 h 1500554"/>
              <a:gd name="connsiteX74" fmla="*/ 164123 w 2471755"/>
              <a:gd name="connsiteY74" fmla="*/ 1500554 h 1500554"/>
              <a:gd name="connsiteX75" fmla="*/ 363415 w 2471755"/>
              <a:gd name="connsiteY75" fmla="*/ 1488831 h 1500554"/>
              <a:gd name="connsiteX76" fmla="*/ 422031 w 2471755"/>
              <a:gd name="connsiteY76" fmla="*/ 1453662 h 1500554"/>
              <a:gd name="connsiteX77" fmla="*/ 457200 w 2471755"/>
              <a:gd name="connsiteY77" fmla="*/ 1441939 h 1500554"/>
              <a:gd name="connsiteX78" fmla="*/ 480646 w 2471755"/>
              <a:gd name="connsiteY78" fmla="*/ 1430216 h 150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471755" h="1500554">
                <a:moveTo>
                  <a:pt x="375138" y="1406769"/>
                </a:moveTo>
                <a:cubicBezTo>
                  <a:pt x="394677" y="1414585"/>
                  <a:pt x="412764" y="1428717"/>
                  <a:pt x="433754" y="1430216"/>
                </a:cubicBezTo>
                <a:cubicBezTo>
                  <a:pt x="496502" y="1434698"/>
                  <a:pt x="539792" y="1415067"/>
                  <a:pt x="597877" y="1406769"/>
                </a:cubicBezTo>
                <a:cubicBezTo>
                  <a:pt x="632907" y="1401765"/>
                  <a:pt x="668215" y="1398954"/>
                  <a:pt x="703384" y="1395046"/>
                </a:cubicBezTo>
                <a:cubicBezTo>
                  <a:pt x="753559" y="1382503"/>
                  <a:pt x="754324" y="1381521"/>
                  <a:pt x="808892" y="1371600"/>
                </a:cubicBezTo>
                <a:cubicBezTo>
                  <a:pt x="881436" y="1358410"/>
                  <a:pt x="918127" y="1356014"/>
                  <a:pt x="996461" y="1336431"/>
                </a:cubicBezTo>
                <a:lnTo>
                  <a:pt x="1090246" y="1312985"/>
                </a:lnTo>
                <a:cubicBezTo>
                  <a:pt x="1101969" y="1305170"/>
                  <a:pt x="1112813" y="1295840"/>
                  <a:pt x="1125415" y="1289539"/>
                </a:cubicBezTo>
                <a:cubicBezTo>
                  <a:pt x="1136468" y="1284013"/>
                  <a:pt x="1149988" y="1284174"/>
                  <a:pt x="1160584" y="1277816"/>
                </a:cubicBezTo>
                <a:cubicBezTo>
                  <a:pt x="1170062" y="1272129"/>
                  <a:pt x="1174834" y="1260500"/>
                  <a:pt x="1184031" y="1254369"/>
                </a:cubicBezTo>
                <a:cubicBezTo>
                  <a:pt x="1198572" y="1244675"/>
                  <a:pt x="1216703" y="1241080"/>
                  <a:pt x="1230923" y="1230923"/>
                </a:cubicBezTo>
                <a:cubicBezTo>
                  <a:pt x="1244414" y="1221287"/>
                  <a:pt x="1253356" y="1206368"/>
                  <a:pt x="1266092" y="1195754"/>
                </a:cubicBezTo>
                <a:cubicBezTo>
                  <a:pt x="1276916" y="1186734"/>
                  <a:pt x="1290658" y="1181586"/>
                  <a:pt x="1301261" y="1172308"/>
                </a:cubicBezTo>
                <a:cubicBezTo>
                  <a:pt x="1384158" y="1099773"/>
                  <a:pt x="1326712" y="1124747"/>
                  <a:pt x="1395046" y="1101969"/>
                </a:cubicBezTo>
                <a:cubicBezTo>
                  <a:pt x="1420972" y="1076043"/>
                  <a:pt x="1432742" y="1059675"/>
                  <a:pt x="1465384" y="1043354"/>
                </a:cubicBezTo>
                <a:cubicBezTo>
                  <a:pt x="1476437" y="1037828"/>
                  <a:pt x="1488831" y="1035539"/>
                  <a:pt x="1500554" y="1031631"/>
                </a:cubicBezTo>
                <a:cubicBezTo>
                  <a:pt x="1601343" y="964438"/>
                  <a:pt x="1473821" y="1044997"/>
                  <a:pt x="1570892" y="996462"/>
                </a:cubicBezTo>
                <a:cubicBezTo>
                  <a:pt x="1583494" y="990161"/>
                  <a:pt x="1593186" y="978738"/>
                  <a:pt x="1606061" y="973016"/>
                </a:cubicBezTo>
                <a:cubicBezTo>
                  <a:pt x="1692334" y="934672"/>
                  <a:pt x="1654750" y="967248"/>
                  <a:pt x="1723292" y="926123"/>
                </a:cubicBezTo>
                <a:cubicBezTo>
                  <a:pt x="1747455" y="911625"/>
                  <a:pt x="1770185" y="894862"/>
                  <a:pt x="1793631" y="879231"/>
                </a:cubicBezTo>
                <a:cubicBezTo>
                  <a:pt x="1805354" y="871416"/>
                  <a:pt x="1815434" y="860240"/>
                  <a:pt x="1828800" y="855785"/>
                </a:cubicBezTo>
                <a:cubicBezTo>
                  <a:pt x="1840523" y="851877"/>
                  <a:pt x="1852916" y="849588"/>
                  <a:pt x="1863969" y="844062"/>
                </a:cubicBezTo>
                <a:cubicBezTo>
                  <a:pt x="1876571" y="837761"/>
                  <a:pt x="1888136" y="829418"/>
                  <a:pt x="1899138" y="820616"/>
                </a:cubicBezTo>
                <a:cubicBezTo>
                  <a:pt x="1907769" y="813711"/>
                  <a:pt x="1912698" y="802112"/>
                  <a:pt x="1922584" y="797169"/>
                </a:cubicBezTo>
                <a:cubicBezTo>
                  <a:pt x="1944689" y="786116"/>
                  <a:pt x="1969477" y="781538"/>
                  <a:pt x="1992923" y="773723"/>
                </a:cubicBezTo>
                <a:lnTo>
                  <a:pt x="2028092" y="762000"/>
                </a:lnTo>
                <a:cubicBezTo>
                  <a:pt x="2039815" y="758092"/>
                  <a:pt x="2051144" y="752700"/>
                  <a:pt x="2063261" y="750277"/>
                </a:cubicBezTo>
                <a:cubicBezTo>
                  <a:pt x="2166447" y="729640"/>
                  <a:pt x="2077918" y="746219"/>
                  <a:pt x="2203938" y="726831"/>
                </a:cubicBezTo>
                <a:cubicBezTo>
                  <a:pt x="2415391" y="694300"/>
                  <a:pt x="2118390" y="737378"/>
                  <a:pt x="2356338" y="703385"/>
                </a:cubicBezTo>
                <a:cubicBezTo>
                  <a:pt x="2437163" y="676444"/>
                  <a:pt x="2409202" y="697415"/>
                  <a:pt x="2450123" y="656492"/>
                </a:cubicBezTo>
                <a:cubicBezTo>
                  <a:pt x="2483422" y="556596"/>
                  <a:pt x="2474140" y="598729"/>
                  <a:pt x="2450123" y="398585"/>
                </a:cubicBezTo>
                <a:cubicBezTo>
                  <a:pt x="2445530" y="360310"/>
                  <a:pt x="2427099" y="322911"/>
                  <a:pt x="2403231" y="293077"/>
                </a:cubicBezTo>
                <a:cubicBezTo>
                  <a:pt x="2396326" y="284446"/>
                  <a:pt x="2387600" y="277446"/>
                  <a:pt x="2379784" y="269631"/>
                </a:cubicBezTo>
                <a:lnTo>
                  <a:pt x="2344615" y="164123"/>
                </a:lnTo>
                <a:cubicBezTo>
                  <a:pt x="2340707" y="152400"/>
                  <a:pt x="2343174" y="135809"/>
                  <a:pt x="2332892" y="128954"/>
                </a:cubicBezTo>
                <a:cubicBezTo>
                  <a:pt x="2277159" y="91799"/>
                  <a:pt x="2311090" y="109964"/>
                  <a:pt x="2227384" y="82062"/>
                </a:cubicBezTo>
                <a:lnTo>
                  <a:pt x="2192215" y="70339"/>
                </a:lnTo>
                <a:cubicBezTo>
                  <a:pt x="2151294" y="29416"/>
                  <a:pt x="2179254" y="50387"/>
                  <a:pt x="2098431" y="23446"/>
                </a:cubicBezTo>
                <a:lnTo>
                  <a:pt x="2063261" y="11723"/>
                </a:lnTo>
                <a:lnTo>
                  <a:pt x="2028092" y="0"/>
                </a:lnTo>
                <a:cubicBezTo>
                  <a:pt x="1934307" y="3908"/>
                  <a:pt x="1840409" y="5680"/>
                  <a:pt x="1746738" y="11723"/>
                </a:cubicBezTo>
                <a:cubicBezTo>
                  <a:pt x="1684232" y="15756"/>
                  <a:pt x="1663446" y="25605"/>
                  <a:pt x="1606061" y="35169"/>
                </a:cubicBezTo>
                <a:cubicBezTo>
                  <a:pt x="1578806" y="39712"/>
                  <a:pt x="1551095" y="41473"/>
                  <a:pt x="1524000" y="46892"/>
                </a:cubicBezTo>
                <a:cubicBezTo>
                  <a:pt x="1384692" y="74754"/>
                  <a:pt x="1473645" y="59605"/>
                  <a:pt x="1395046" y="82062"/>
                </a:cubicBezTo>
                <a:cubicBezTo>
                  <a:pt x="1346079" y="96053"/>
                  <a:pt x="1333087" y="96296"/>
                  <a:pt x="1277815" y="105508"/>
                </a:cubicBezTo>
                <a:cubicBezTo>
                  <a:pt x="1197982" y="132119"/>
                  <a:pt x="1296183" y="98620"/>
                  <a:pt x="1184031" y="140677"/>
                </a:cubicBezTo>
                <a:cubicBezTo>
                  <a:pt x="1172460" y="145016"/>
                  <a:pt x="1160584" y="148492"/>
                  <a:pt x="1148861" y="152400"/>
                </a:cubicBezTo>
                <a:cubicBezTo>
                  <a:pt x="1125415" y="168031"/>
                  <a:pt x="1098448" y="179367"/>
                  <a:pt x="1078523" y="199292"/>
                </a:cubicBezTo>
                <a:cubicBezTo>
                  <a:pt x="1058984" y="218831"/>
                  <a:pt x="1035234" y="234917"/>
                  <a:pt x="1019907" y="257908"/>
                </a:cubicBezTo>
                <a:cubicBezTo>
                  <a:pt x="1012092" y="269631"/>
                  <a:pt x="1007064" y="283799"/>
                  <a:pt x="996461" y="293077"/>
                </a:cubicBezTo>
                <a:cubicBezTo>
                  <a:pt x="946849" y="336488"/>
                  <a:pt x="939258" y="335591"/>
                  <a:pt x="890954" y="351692"/>
                </a:cubicBezTo>
                <a:cubicBezTo>
                  <a:pt x="879231" y="359508"/>
                  <a:pt x="868659" y="369417"/>
                  <a:pt x="855784" y="375139"/>
                </a:cubicBezTo>
                <a:cubicBezTo>
                  <a:pt x="833200" y="385177"/>
                  <a:pt x="806010" y="384876"/>
                  <a:pt x="785446" y="398585"/>
                </a:cubicBezTo>
                <a:cubicBezTo>
                  <a:pt x="762000" y="414216"/>
                  <a:pt x="741840" y="436566"/>
                  <a:pt x="715107" y="445477"/>
                </a:cubicBezTo>
                <a:cubicBezTo>
                  <a:pt x="703384" y="449385"/>
                  <a:pt x="690740" y="451199"/>
                  <a:pt x="679938" y="457200"/>
                </a:cubicBezTo>
                <a:cubicBezTo>
                  <a:pt x="655305" y="470885"/>
                  <a:pt x="629525" y="484166"/>
                  <a:pt x="609600" y="504092"/>
                </a:cubicBezTo>
                <a:cubicBezTo>
                  <a:pt x="601785" y="511908"/>
                  <a:pt x="596040" y="522596"/>
                  <a:pt x="586154" y="527539"/>
                </a:cubicBezTo>
                <a:cubicBezTo>
                  <a:pt x="564049" y="538592"/>
                  <a:pt x="540050" y="546138"/>
                  <a:pt x="515815" y="550985"/>
                </a:cubicBezTo>
                <a:cubicBezTo>
                  <a:pt x="433892" y="567370"/>
                  <a:pt x="476854" y="559432"/>
                  <a:pt x="386861" y="574431"/>
                </a:cubicBezTo>
                <a:lnTo>
                  <a:pt x="281354" y="609600"/>
                </a:lnTo>
                <a:lnTo>
                  <a:pt x="246184" y="621323"/>
                </a:lnTo>
                <a:cubicBezTo>
                  <a:pt x="165564" y="675071"/>
                  <a:pt x="202579" y="659305"/>
                  <a:pt x="140677" y="679939"/>
                </a:cubicBezTo>
                <a:cubicBezTo>
                  <a:pt x="128954" y="691662"/>
                  <a:pt x="118243" y="704494"/>
                  <a:pt x="105507" y="715108"/>
                </a:cubicBezTo>
                <a:cubicBezTo>
                  <a:pt x="94683" y="724128"/>
                  <a:pt x="79140" y="727552"/>
                  <a:pt x="70338" y="738554"/>
                </a:cubicBezTo>
                <a:cubicBezTo>
                  <a:pt x="62619" y="748203"/>
                  <a:pt x="64141" y="762670"/>
                  <a:pt x="58615" y="773723"/>
                </a:cubicBezTo>
                <a:cubicBezTo>
                  <a:pt x="52314" y="786325"/>
                  <a:pt x="42984" y="797169"/>
                  <a:pt x="35169" y="808892"/>
                </a:cubicBezTo>
                <a:cubicBezTo>
                  <a:pt x="31261" y="828431"/>
                  <a:pt x="28279" y="848177"/>
                  <a:pt x="23446" y="867508"/>
                </a:cubicBezTo>
                <a:cubicBezTo>
                  <a:pt x="20449" y="879496"/>
                  <a:pt x="14404" y="890614"/>
                  <a:pt x="11723" y="902677"/>
                </a:cubicBezTo>
                <a:cubicBezTo>
                  <a:pt x="6567" y="925881"/>
                  <a:pt x="3908" y="949570"/>
                  <a:pt x="0" y="973016"/>
                </a:cubicBezTo>
                <a:cubicBezTo>
                  <a:pt x="3908" y="1019908"/>
                  <a:pt x="5887" y="1067001"/>
                  <a:pt x="11723" y="1113692"/>
                </a:cubicBezTo>
                <a:cubicBezTo>
                  <a:pt x="13721" y="1129680"/>
                  <a:pt x="21317" y="1144614"/>
                  <a:pt x="23446" y="1160585"/>
                </a:cubicBezTo>
                <a:cubicBezTo>
                  <a:pt x="29150" y="1203368"/>
                  <a:pt x="29815" y="1246710"/>
                  <a:pt x="35169" y="1289539"/>
                </a:cubicBezTo>
                <a:cubicBezTo>
                  <a:pt x="37559" y="1308662"/>
                  <a:pt x="52161" y="1373532"/>
                  <a:pt x="58615" y="1395046"/>
                </a:cubicBezTo>
                <a:cubicBezTo>
                  <a:pt x="65717" y="1418718"/>
                  <a:pt x="61497" y="1451676"/>
                  <a:pt x="82061" y="1465385"/>
                </a:cubicBezTo>
                <a:cubicBezTo>
                  <a:pt x="130637" y="1497768"/>
                  <a:pt x="103562" y="1485414"/>
                  <a:pt x="164123" y="1500554"/>
                </a:cubicBezTo>
                <a:cubicBezTo>
                  <a:pt x="230554" y="1496646"/>
                  <a:pt x="297200" y="1495452"/>
                  <a:pt x="363415" y="1488831"/>
                </a:cubicBezTo>
                <a:cubicBezTo>
                  <a:pt x="416548" y="1483518"/>
                  <a:pt x="383157" y="1476986"/>
                  <a:pt x="422031" y="1453662"/>
                </a:cubicBezTo>
                <a:cubicBezTo>
                  <a:pt x="432627" y="1447304"/>
                  <a:pt x="445727" y="1446528"/>
                  <a:pt x="457200" y="1441939"/>
                </a:cubicBezTo>
                <a:cubicBezTo>
                  <a:pt x="465313" y="1438694"/>
                  <a:pt x="472831" y="1434124"/>
                  <a:pt x="480646" y="143021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3967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1699FD-2C73-1C35-71C2-93FC0034F619}"/>
              </a:ext>
            </a:extLst>
          </p:cNvPr>
          <p:cNvSpPr txBox="1"/>
          <p:nvPr/>
        </p:nvSpPr>
        <p:spPr>
          <a:xfrm>
            <a:off x="1090246" y="973016"/>
            <a:ext cx="10011508" cy="4570482"/>
          </a:xfrm>
          <a:prstGeom prst="rect">
            <a:avLst/>
          </a:prstGeom>
          <a:noFill/>
        </p:spPr>
        <p:txBody>
          <a:bodyPr wrap="square" rtlCol="0">
            <a:spAutoFit/>
          </a:bodyPr>
          <a:lstStyle/>
          <a:p>
            <a:pPr marL="0" marR="0" algn="ctr">
              <a:spcAft>
                <a:spcPts val="600"/>
              </a:spcAft>
              <a:buNone/>
            </a:pPr>
            <a:r>
              <a:rPr lang="en-US" sz="2400" b="1" dirty="0">
                <a:solidFill>
                  <a:srgbClr val="000000"/>
                </a:solidFill>
                <a:effectLst/>
                <a:ea typeface="Times New Roman" panose="02020603050405020304" pitchFamily="18" charset="0"/>
              </a:rPr>
              <a:t>Case presentation</a:t>
            </a:r>
          </a:p>
          <a:p>
            <a:pPr marL="0" marR="0">
              <a:spcAft>
                <a:spcPts val="600"/>
              </a:spcAft>
              <a:buNone/>
            </a:pPr>
            <a:endParaRPr lang="en-US" dirty="0">
              <a:solidFill>
                <a:srgbClr val="000000"/>
              </a:solidFill>
              <a:ea typeface="Times New Roman" panose="02020603050405020304" pitchFamily="18" charset="0"/>
            </a:endParaRPr>
          </a:p>
          <a:p>
            <a:pPr>
              <a:spcAft>
                <a:spcPts val="600"/>
              </a:spcAft>
            </a:pPr>
            <a:r>
              <a:rPr lang="en-US" sz="1800" dirty="0">
                <a:solidFill>
                  <a:srgbClr val="000000"/>
                </a:solidFill>
                <a:effectLst/>
                <a:ea typeface="Times New Roman" panose="02020603050405020304" pitchFamily="18" charset="0"/>
              </a:rPr>
              <a:t>45-year-old male with sickle cell disease (frequent transfusions), ESRD on hemodialysis, and </a:t>
            </a:r>
            <a:r>
              <a:rPr lang="en-US" sz="1800" dirty="0" err="1">
                <a:solidFill>
                  <a:srgbClr val="000000"/>
                </a:solidFill>
                <a:effectLst/>
                <a:ea typeface="Times New Roman" panose="02020603050405020304" pitchFamily="18" charset="0"/>
              </a:rPr>
              <a:t>portopulmonary</a:t>
            </a:r>
            <a:r>
              <a:rPr lang="en-US" sz="1800" dirty="0">
                <a:solidFill>
                  <a:srgbClr val="000000"/>
                </a:solidFill>
                <a:effectLst/>
                <a:ea typeface="Times New Roman" panose="02020603050405020304" pitchFamily="18" charset="0"/>
              </a:rPr>
              <a:t> hypertension, evaluated for portal hypertension/cirrhosis. Alcohol: 4 tall beers daily ×7 years, quit 2001. Serologies: Hep A IgG reactive (07/2022); Hep B surface Ag:  nonreactive.</a:t>
            </a:r>
          </a:p>
          <a:p>
            <a:pPr marL="0" marR="0">
              <a:buNone/>
            </a:pPr>
            <a:br>
              <a:rPr lang="en-US" sz="1800" dirty="0">
                <a:solidFill>
                  <a:srgbClr val="000000"/>
                </a:solidFill>
                <a:effectLst/>
                <a:ea typeface="Times New Roman" panose="02020603050405020304" pitchFamily="18" charset="0"/>
              </a:rPr>
            </a:br>
            <a:r>
              <a:rPr lang="en-US" sz="1800" b="1" dirty="0">
                <a:solidFill>
                  <a:srgbClr val="000000"/>
                </a:solidFill>
                <a:effectLst/>
                <a:ea typeface="Times New Roman" panose="02020603050405020304" pitchFamily="18" charset="0"/>
              </a:rPr>
              <a:t>MRI findings:</a:t>
            </a:r>
            <a:r>
              <a:rPr lang="en-US" sz="1800" dirty="0">
                <a:solidFill>
                  <a:srgbClr val="000000"/>
                </a:solidFill>
                <a:effectLst/>
                <a:ea typeface="Times New Roman" panose="02020603050405020304" pitchFamily="18" charset="0"/>
              </a:rPr>
              <a:t> significant hepatic iron overload, no cirrhotic morphology, no portal hypertension, and no focal hepatic lesions. Additional findings included an atrophic scarred spleen (consistent with sickle cell disease) and atrophic bilateral kidneys with acquired cystic changes.</a:t>
            </a:r>
            <a:endParaRPr lang="en-US" sz="1800" dirty="0">
              <a:effectLst/>
              <a:ea typeface="Times New Roman" panose="02020603050405020304" pitchFamily="18" charset="0"/>
            </a:endParaRPr>
          </a:p>
          <a:p>
            <a:pPr marL="0" marR="0">
              <a:buNone/>
            </a:pPr>
            <a:r>
              <a:rPr lang="en-US" sz="1800" dirty="0">
                <a:solidFill>
                  <a:srgbClr val="000000"/>
                </a:solidFill>
                <a:effectLst/>
                <a:ea typeface="Times New Roman" panose="02020603050405020304" pitchFamily="18" charset="0"/>
              </a:rPr>
              <a:t> </a:t>
            </a:r>
            <a:endParaRPr lang="en-US" sz="1800" dirty="0">
              <a:effectLst/>
              <a:ea typeface="Times New Roman" panose="02020603050405020304" pitchFamily="18" charset="0"/>
            </a:endParaRPr>
          </a:p>
          <a:p>
            <a:pPr marL="0" marR="0">
              <a:buNone/>
            </a:pPr>
            <a:r>
              <a:rPr lang="en-US" sz="1800" b="1" dirty="0">
                <a:solidFill>
                  <a:srgbClr val="000000"/>
                </a:solidFill>
                <a:effectLst/>
                <a:ea typeface="Times New Roman" panose="02020603050405020304" pitchFamily="18" charset="0"/>
              </a:rPr>
              <a:t>Laboratory data:</a:t>
            </a:r>
            <a:r>
              <a:rPr lang="en-US" sz="1800" dirty="0">
                <a:solidFill>
                  <a:srgbClr val="000000"/>
                </a:solidFill>
                <a:effectLst/>
                <a:ea typeface="Times New Roman" panose="02020603050405020304" pitchFamily="18" charset="0"/>
              </a:rPr>
              <a:t> persistent elevation of liver function tests for several months, markedly high alkaline phosphatase (346-582 U/L), elevated total bilirubin (2.4-4.4 mg/dL, both direct and indirect fractions), mildly elevated AST (up to 78 U/L), normal ALT, and occasional hyperproteinemia.</a:t>
            </a:r>
            <a:endParaRPr lang="en-US" sz="1800" dirty="0">
              <a:effectLst/>
              <a:ea typeface="Times New Roman" panose="02020603050405020304" pitchFamily="18" charset="0"/>
            </a:endParaRPr>
          </a:p>
          <a:p>
            <a:pPr marL="0" marR="0">
              <a:buNone/>
            </a:pPr>
            <a:r>
              <a:rPr lang="en-US" sz="1800" dirty="0">
                <a:solidFill>
                  <a:srgbClr val="000000"/>
                </a:solidFill>
                <a:effectLst/>
                <a:ea typeface="Times New Roman" panose="02020603050405020304" pitchFamily="18" charset="0"/>
              </a:rPr>
              <a:t> </a:t>
            </a:r>
            <a:endParaRPr lang="en-US" sz="1800" dirty="0">
              <a:effectLst/>
              <a:ea typeface="Times New Roman" panose="02020603050405020304" pitchFamily="18" charset="0"/>
            </a:endParaRPr>
          </a:p>
          <a:p>
            <a:pPr marL="0" marR="0"/>
            <a:r>
              <a:rPr lang="en-US" sz="1800" dirty="0">
                <a:solidFill>
                  <a:srgbClr val="000000"/>
                </a:solidFill>
                <a:effectLst/>
                <a:ea typeface="Times New Roman" panose="02020603050405020304" pitchFamily="18" charset="0"/>
              </a:rPr>
              <a:t>An ultrasound-guided </a:t>
            </a:r>
            <a:r>
              <a:rPr lang="en-US" sz="1800" dirty="0" err="1">
                <a:solidFill>
                  <a:srgbClr val="000000"/>
                </a:solidFill>
                <a:effectLst/>
                <a:ea typeface="Times New Roman" panose="02020603050405020304" pitchFamily="18" charset="0"/>
              </a:rPr>
              <a:t>transjugular</a:t>
            </a:r>
            <a:r>
              <a:rPr lang="en-US" sz="1800" dirty="0">
                <a:solidFill>
                  <a:srgbClr val="000000"/>
                </a:solidFill>
                <a:effectLst/>
                <a:ea typeface="Times New Roman" panose="02020603050405020304" pitchFamily="18" charset="0"/>
              </a:rPr>
              <a:t> liver core biopsy was performed.</a:t>
            </a:r>
            <a:endParaRPr lang="en-US" sz="1800" dirty="0">
              <a:effectLst/>
              <a:ea typeface="Times New Roman" panose="02020603050405020304" pitchFamily="18" charset="0"/>
            </a:endParaRPr>
          </a:p>
        </p:txBody>
      </p:sp>
    </p:spTree>
    <p:extLst>
      <p:ext uri="{BB962C8B-B14F-4D97-AF65-F5344CB8AC3E}">
        <p14:creationId xmlns:p14="http://schemas.microsoft.com/office/powerpoint/2010/main" val="955648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microscope&#10;&#10;AI-generated content may be incorrect.">
            <a:extLst>
              <a:ext uri="{FF2B5EF4-FFF2-40B4-BE49-F238E27FC236}">
                <a16:creationId xmlns:a16="http://schemas.microsoft.com/office/drawing/2014/main" id="{6FEB4800-E9E9-367A-57A8-4A789A293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41" y="426402"/>
            <a:ext cx="5943600" cy="5334635"/>
          </a:xfrm>
          <a:prstGeom prst="rect">
            <a:avLst/>
          </a:prstGeom>
        </p:spPr>
      </p:pic>
      <p:pic>
        <p:nvPicPr>
          <p:cNvPr id="4" name="Picture 3" descr="A close-up of a pink and purple tissue&#10;&#10;AI-generated content may be incorrect.">
            <a:extLst>
              <a:ext uri="{FF2B5EF4-FFF2-40B4-BE49-F238E27FC236}">
                <a16:creationId xmlns:a16="http://schemas.microsoft.com/office/drawing/2014/main" id="{EA108658-6EFC-20CE-10E2-CBB2C5E66E11}"/>
              </a:ext>
            </a:extLst>
          </p:cNvPr>
          <p:cNvPicPr>
            <a:picLocks noChangeAspect="1"/>
          </p:cNvPicPr>
          <p:nvPr/>
        </p:nvPicPr>
        <p:blipFill>
          <a:blip r:embed="rId3"/>
          <a:stretch>
            <a:fillRect/>
          </a:stretch>
        </p:blipFill>
        <p:spPr>
          <a:xfrm>
            <a:off x="6178061" y="420540"/>
            <a:ext cx="5943780" cy="5334635"/>
          </a:xfrm>
          <a:prstGeom prst="rect">
            <a:avLst/>
          </a:prstGeom>
        </p:spPr>
      </p:pic>
      <p:sp>
        <p:nvSpPr>
          <p:cNvPr id="6" name="TextBox 5">
            <a:extLst>
              <a:ext uri="{FF2B5EF4-FFF2-40B4-BE49-F238E27FC236}">
                <a16:creationId xmlns:a16="http://schemas.microsoft.com/office/drawing/2014/main" id="{55C5C9C5-3D14-1B0F-A05B-684E18F1C0CD}"/>
              </a:ext>
            </a:extLst>
          </p:cNvPr>
          <p:cNvSpPr txBox="1"/>
          <p:nvPr/>
        </p:nvSpPr>
        <p:spPr>
          <a:xfrm>
            <a:off x="20503" y="5927134"/>
            <a:ext cx="12010675" cy="7763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000" dirty="0"/>
              <a:t>Histologic features: </a:t>
            </a:r>
          </a:p>
          <a:p>
            <a:pPr marL="285750" indent="-285750">
              <a:lnSpc>
                <a:spcPct val="90000"/>
              </a:lnSpc>
              <a:spcBef>
                <a:spcPts val="1000"/>
              </a:spcBef>
              <a:buFont typeface="Arial"/>
              <a:buChar char="•"/>
            </a:pPr>
            <a:r>
              <a:rPr lang="en-US" sz="2000" dirty="0"/>
              <a:t>Prominent sinusoidal dilation and congestion with sickled RBCs </a:t>
            </a:r>
          </a:p>
        </p:txBody>
      </p:sp>
      <p:sp>
        <p:nvSpPr>
          <p:cNvPr id="7" name="TextBox 6">
            <a:extLst>
              <a:ext uri="{FF2B5EF4-FFF2-40B4-BE49-F238E27FC236}">
                <a16:creationId xmlns:a16="http://schemas.microsoft.com/office/drawing/2014/main" id="{88CC3373-AE0D-3339-97EF-3BCDA0985CA7}"/>
              </a:ext>
            </a:extLst>
          </p:cNvPr>
          <p:cNvSpPr txBox="1"/>
          <p:nvPr/>
        </p:nvSpPr>
        <p:spPr>
          <a:xfrm>
            <a:off x="5486401" y="5468892"/>
            <a:ext cx="808892" cy="369332"/>
          </a:xfrm>
          <a:prstGeom prst="rect">
            <a:avLst/>
          </a:prstGeom>
          <a:noFill/>
        </p:spPr>
        <p:txBody>
          <a:bodyPr wrap="square" rtlCol="0">
            <a:spAutoFit/>
          </a:bodyPr>
          <a:lstStyle/>
          <a:p>
            <a:r>
              <a:rPr lang="en-US" dirty="0"/>
              <a:t>20x</a:t>
            </a:r>
          </a:p>
        </p:txBody>
      </p:sp>
      <p:sp>
        <p:nvSpPr>
          <p:cNvPr id="8" name="TextBox 7">
            <a:extLst>
              <a:ext uri="{FF2B5EF4-FFF2-40B4-BE49-F238E27FC236}">
                <a16:creationId xmlns:a16="http://schemas.microsoft.com/office/drawing/2014/main" id="{ABAEF0A4-2E58-DFAF-3DC6-1967E77A3039}"/>
              </a:ext>
            </a:extLst>
          </p:cNvPr>
          <p:cNvSpPr txBox="1"/>
          <p:nvPr/>
        </p:nvSpPr>
        <p:spPr>
          <a:xfrm>
            <a:off x="11603286" y="5447493"/>
            <a:ext cx="808892" cy="369332"/>
          </a:xfrm>
          <a:prstGeom prst="rect">
            <a:avLst/>
          </a:prstGeom>
          <a:noFill/>
        </p:spPr>
        <p:txBody>
          <a:bodyPr wrap="square" rtlCol="0">
            <a:spAutoFit/>
          </a:bodyPr>
          <a:lstStyle/>
          <a:p>
            <a:r>
              <a:rPr lang="en-US" dirty="0"/>
              <a:t>40x</a:t>
            </a:r>
          </a:p>
        </p:txBody>
      </p:sp>
      <p:sp>
        <p:nvSpPr>
          <p:cNvPr id="10" name="Freeform 9">
            <a:extLst>
              <a:ext uri="{FF2B5EF4-FFF2-40B4-BE49-F238E27FC236}">
                <a16:creationId xmlns:a16="http://schemas.microsoft.com/office/drawing/2014/main" id="{DA91165F-EEC8-5F99-B612-0003B55909FB}"/>
              </a:ext>
            </a:extLst>
          </p:cNvPr>
          <p:cNvSpPr/>
          <p:nvPr/>
        </p:nvSpPr>
        <p:spPr>
          <a:xfrm>
            <a:off x="8370277" y="1160585"/>
            <a:ext cx="3539042" cy="2508738"/>
          </a:xfrm>
          <a:custGeom>
            <a:avLst/>
            <a:gdLst>
              <a:gd name="connsiteX0" fmla="*/ 1606061 w 3539042"/>
              <a:gd name="connsiteY0" fmla="*/ 23446 h 2508738"/>
              <a:gd name="connsiteX1" fmla="*/ 1582615 w 3539042"/>
              <a:gd name="connsiteY1" fmla="*/ 82061 h 2508738"/>
              <a:gd name="connsiteX2" fmla="*/ 1535723 w 3539042"/>
              <a:gd name="connsiteY2" fmla="*/ 152400 h 2508738"/>
              <a:gd name="connsiteX3" fmla="*/ 1512277 w 3539042"/>
              <a:gd name="connsiteY3" fmla="*/ 304800 h 2508738"/>
              <a:gd name="connsiteX4" fmla="*/ 1500554 w 3539042"/>
              <a:gd name="connsiteY4" fmla="*/ 504092 h 2508738"/>
              <a:gd name="connsiteX5" fmla="*/ 1500554 w 3539042"/>
              <a:gd name="connsiteY5" fmla="*/ 597877 h 2508738"/>
              <a:gd name="connsiteX6" fmla="*/ 1465385 w 3539042"/>
              <a:gd name="connsiteY6" fmla="*/ 609600 h 2508738"/>
              <a:gd name="connsiteX7" fmla="*/ 1371600 w 3539042"/>
              <a:gd name="connsiteY7" fmla="*/ 656492 h 2508738"/>
              <a:gd name="connsiteX8" fmla="*/ 1289538 w 3539042"/>
              <a:gd name="connsiteY8" fmla="*/ 691661 h 2508738"/>
              <a:gd name="connsiteX9" fmla="*/ 1230923 w 3539042"/>
              <a:gd name="connsiteY9" fmla="*/ 715107 h 2508738"/>
              <a:gd name="connsiteX10" fmla="*/ 1125415 w 3539042"/>
              <a:gd name="connsiteY10" fmla="*/ 738553 h 2508738"/>
              <a:gd name="connsiteX11" fmla="*/ 867508 w 3539042"/>
              <a:gd name="connsiteY11" fmla="*/ 785446 h 2508738"/>
              <a:gd name="connsiteX12" fmla="*/ 703385 w 3539042"/>
              <a:gd name="connsiteY12" fmla="*/ 808892 h 2508738"/>
              <a:gd name="connsiteX13" fmla="*/ 539261 w 3539042"/>
              <a:gd name="connsiteY13" fmla="*/ 844061 h 2508738"/>
              <a:gd name="connsiteX14" fmla="*/ 492369 w 3539042"/>
              <a:gd name="connsiteY14" fmla="*/ 855784 h 2508738"/>
              <a:gd name="connsiteX15" fmla="*/ 445477 w 3539042"/>
              <a:gd name="connsiteY15" fmla="*/ 867507 h 2508738"/>
              <a:gd name="connsiteX16" fmla="*/ 339969 w 3539042"/>
              <a:gd name="connsiteY16" fmla="*/ 914400 h 2508738"/>
              <a:gd name="connsiteX17" fmla="*/ 304800 w 3539042"/>
              <a:gd name="connsiteY17" fmla="*/ 926123 h 2508738"/>
              <a:gd name="connsiteX18" fmla="*/ 187569 w 3539042"/>
              <a:gd name="connsiteY18" fmla="*/ 914400 h 2508738"/>
              <a:gd name="connsiteX19" fmla="*/ 152400 w 3539042"/>
              <a:gd name="connsiteY19" fmla="*/ 902677 h 2508738"/>
              <a:gd name="connsiteX20" fmla="*/ 46892 w 3539042"/>
              <a:gd name="connsiteY20" fmla="*/ 914400 h 2508738"/>
              <a:gd name="connsiteX21" fmla="*/ 11723 w 3539042"/>
              <a:gd name="connsiteY21" fmla="*/ 949569 h 2508738"/>
              <a:gd name="connsiteX22" fmla="*/ 0 w 3539042"/>
              <a:gd name="connsiteY22" fmla="*/ 984738 h 2508738"/>
              <a:gd name="connsiteX23" fmla="*/ 11723 w 3539042"/>
              <a:gd name="connsiteY23" fmla="*/ 1101969 h 2508738"/>
              <a:gd name="connsiteX24" fmla="*/ 58615 w 3539042"/>
              <a:gd name="connsiteY24" fmla="*/ 1172307 h 2508738"/>
              <a:gd name="connsiteX25" fmla="*/ 105508 w 3539042"/>
              <a:gd name="connsiteY25" fmla="*/ 1230923 h 2508738"/>
              <a:gd name="connsiteX26" fmla="*/ 164123 w 3539042"/>
              <a:gd name="connsiteY26" fmla="*/ 1336430 h 2508738"/>
              <a:gd name="connsiteX27" fmla="*/ 187569 w 3539042"/>
              <a:gd name="connsiteY27" fmla="*/ 1371600 h 2508738"/>
              <a:gd name="connsiteX28" fmla="*/ 222738 w 3539042"/>
              <a:gd name="connsiteY28" fmla="*/ 1395046 h 2508738"/>
              <a:gd name="connsiteX29" fmla="*/ 281354 w 3539042"/>
              <a:gd name="connsiteY29" fmla="*/ 1477107 h 2508738"/>
              <a:gd name="connsiteX30" fmla="*/ 386861 w 3539042"/>
              <a:gd name="connsiteY30" fmla="*/ 1582615 h 2508738"/>
              <a:gd name="connsiteX31" fmla="*/ 445477 w 3539042"/>
              <a:gd name="connsiteY31" fmla="*/ 1641230 h 2508738"/>
              <a:gd name="connsiteX32" fmla="*/ 468923 w 3539042"/>
              <a:gd name="connsiteY32" fmla="*/ 1664677 h 2508738"/>
              <a:gd name="connsiteX33" fmla="*/ 515815 w 3539042"/>
              <a:gd name="connsiteY33" fmla="*/ 1688123 h 2508738"/>
              <a:gd name="connsiteX34" fmla="*/ 550985 w 3539042"/>
              <a:gd name="connsiteY34" fmla="*/ 1711569 h 2508738"/>
              <a:gd name="connsiteX35" fmla="*/ 656492 w 3539042"/>
              <a:gd name="connsiteY35" fmla="*/ 1746738 h 2508738"/>
              <a:gd name="connsiteX36" fmla="*/ 750277 w 3539042"/>
              <a:gd name="connsiteY36" fmla="*/ 1770184 h 2508738"/>
              <a:gd name="connsiteX37" fmla="*/ 902677 w 3539042"/>
              <a:gd name="connsiteY37" fmla="*/ 1781907 h 2508738"/>
              <a:gd name="connsiteX38" fmla="*/ 1312985 w 3539042"/>
              <a:gd name="connsiteY38" fmla="*/ 1770184 h 2508738"/>
              <a:gd name="connsiteX39" fmla="*/ 1383323 w 3539042"/>
              <a:gd name="connsiteY39" fmla="*/ 1746738 h 2508738"/>
              <a:gd name="connsiteX40" fmla="*/ 1488831 w 3539042"/>
              <a:gd name="connsiteY40" fmla="*/ 1711569 h 2508738"/>
              <a:gd name="connsiteX41" fmla="*/ 1559169 w 3539042"/>
              <a:gd name="connsiteY41" fmla="*/ 1676400 h 2508738"/>
              <a:gd name="connsiteX42" fmla="*/ 1570892 w 3539042"/>
              <a:gd name="connsiteY42" fmla="*/ 1711569 h 2508738"/>
              <a:gd name="connsiteX43" fmla="*/ 1594338 w 3539042"/>
              <a:gd name="connsiteY43" fmla="*/ 1758461 h 2508738"/>
              <a:gd name="connsiteX44" fmla="*/ 1606061 w 3539042"/>
              <a:gd name="connsiteY44" fmla="*/ 2028092 h 2508738"/>
              <a:gd name="connsiteX45" fmla="*/ 1617785 w 3539042"/>
              <a:gd name="connsiteY45" fmla="*/ 2063261 h 2508738"/>
              <a:gd name="connsiteX46" fmla="*/ 1664677 w 3539042"/>
              <a:gd name="connsiteY46" fmla="*/ 2133600 h 2508738"/>
              <a:gd name="connsiteX47" fmla="*/ 1735015 w 3539042"/>
              <a:gd name="connsiteY47" fmla="*/ 2227384 h 2508738"/>
              <a:gd name="connsiteX48" fmla="*/ 1746738 w 3539042"/>
              <a:gd name="connsiteY48" fmla="*/ 2262553 h 2508738"/>
              <a:gd name="connsiteX49" fmla="*/ 1770185 w 3539042"/>
              <a:gd name="connsiteY49" fmla="*/ 2286000 h 2508738"/>
              <a:gd name="connsiteX50" fmla="*/ 1817077 w 3539042"/>
              <a:gd name="connsiteY50" fmla="*/ 2321169 h 2508738"/>
              <a:gd name="connsiteX51" fmla="*/ 1852246 w 3539042"/>
              <a:gd name="connsiteY51" fmla="*/ 2344615 h 2508738"/>
              <a:gd name="connsiteX52" fmla="*/ 1887415 w 3539042"/>
              <a:gd name="connsiteY52" fmla="*/ 2379784 h 2508738"/>
              <a:gd name="connsiteX53" fmla="*/ 1981200 w 3539042"/>
              <a:gd name="connsiteY53" fmla="*/ 2414953 h 2508738"/>
              <a:gd name="connsiteX54" fmla="*/ 2145323 w 3539042"/>
              <a:gd name="connsiteY54" fmla="*/ 2438400 h 2508738"/>
              <a:gd name="connsiteX55" fmla="*/ 2239108 w 3539042"/>
              <a:gd name="connsiteY55" fmla="*/ 2450123 h 2508738"/>
              <a:gd name="connsiteX56" fmla="*/ 2379785 w 3539042"/>
              <a:gd name="connsiteY56" fmla="*/ 2461846 h 2508738"/>
              <a:gd name="connsiteX57" fmla="*/ 2473569 w 3539042"/>
              <a:gd name="connsiteY57" fmla="*/ 2485292 h 2508738"/>
              <a:gd name="connsiteX58" fmla="*/ 2801815 w 3539042"/>
              <a:gd name="connsiteY58" fmla="*/ 2508738 h 2508738"/>
              <a:gd name="connsiteX59" fmla="*/ 2965938 w 3539042"/>
              <a:gd name="connsiteY59" fmla="*/ 2497015 h 2508738"/>
              <a:gd name="connsiteX60" fmla="*/ 3048000 w 3539042"/>
              <a:gd name="connsiteY60" fmla="*/ 2473569 h 2508738"/>
              <a:gd name="connsiteX61" fmla="*/ 3094892 w 3539042"/>
              <a:gd name="connsiteY61" fmla="*/ 2461846 h 2508738"/>
              <a:gd name="connsiteX62" fmla="*/ 3212123 w 3539042"/>
              <a:gd name="connsiteY62" fmla="*/ 2426677 h 2508738"/>
              <a:gd name="connsiteX63" fmla="*/ 3247292 w 3539042"/>
              <a:gd name="connsiteY63" fmla="*/ 2403230 h 2508738"/>
              <a:gd name="connsiteX64" fmla="*/ 3317631 w 3539042"/>
              <a:gd name="connsiteY64" fmla="*/ 2379784 h 2508738"/>
              <a:gd name="connsiteX65" fmla="*/ 3352800 w 3539042"/>
              <a:gd name="connsiteY65" fmla="*/ 2344615 h 2508738"/>
              <a:gd name="connsiteX66" fmla="*/ 3411415 w 3539042"/>
              <a:gd name="connsiteY66" fmla="*/ 2321169 h 2508738"/>
              <a:gd name="connsiteX67" fmla="*/ 3458308 w 3539042"/>
              <a:gd name="connsiteY67" fmla="*/ 2297723 h 2508738"/>
              <a:gd name="connsiteX68" fmla="*/ 3493477 w 3539042"/>
              <a:gd name="connsiteY68" fmla="*/ 2262553 h 2508738"/>
              <a:gd name="connsiteX69" fmla="*/ 3528646 w 3539042"/>
              <a:gd name="connsiteY69" fmla="*/ 2239107 h 2508738"/>
              <a:gd name="connsiteX70" fmla="*/ 3505200 w 3539042"/>
              <a:gd name="connsiteY70" fmla="*/ 1676400 h 2508738"/>
              <a:gd name="connsiteX71" fmla="*/ 3481754 w 3539042"/>
              <a:gd name="connsiteY71" fmla="*/ 1559169 h 2508738"/>
              <a:gd name="connsiteX72" fmla="*/ 3470031 w 3539042"/>
              <a:gd name="connsiteY72" fmla="*/ 1406769 h 2508738"/>
              <a:gd name="connsiteX73" fmla="*/ 3458308 w 3539042"/>
              <a:gd name="connsiteY73" fmla="*/ 1371600 h 2508738"/>
              <a:gd name="connsiteX74" fmla="*/ 3446585 w 3539042"/>
              <a:gd name="connsiteY74" fmla="*/ 1266092 h 2508738"/>
              <a:gd name="connsiteX75" fmla="*/ 3434861 w 3539042"/>
              <a:gd name="connsiteY75" fmla="*/ 1207477 h 2508738"/>
              <a:gd name="connsiteX76" fmla="*/ 3411415 w 3539042"/>
              <a:gd name="connsiteY76" fmla="*/ 1066800 h 2508738"/>
              <a:gd name="connsiteX77" fmla="*/ 3399692 w 3539042"/>
              <a:gd name="connsiteY77" fmla="*/ 1019907 h 2508738"/>
              <a:gd name="connsiteX78" fmla="*/ 3376246 w 3539042"/>
              <a:gd name="connsiteY78" fmla="*/ 973015 h 2508738"/>
              <a:gd name="connsiteX79" fmla="*/ 3352800 w 3539042"/>
              <a:gd name="connsiteY79" fmla="*/ 890953 h 2508738"/>
              <a:gd name="connsiteX80" fmla="*/ 3282461 w 3539042"/>
              <a:gd name="connsiteY80" fmla="*/ 797169 h 2508738"/>
              <a:gd name="connsiteX81" fmla="*/ 3270738 w 3539042"/>
              <a:gd name="connsiteY81" fmla="*/ 762000 h 2508738"/>
              <a:gd name="connsiteX82" fmla="*/ 3165231 w 3539042"/>
              <a:gd name="connsiteY82" fmla="*/ 668215 h 2508738"/>
              <a:gd name="connsiteX83" fmla="*/ 3036277 w 3539042"/>
              <a:gd name="connsiteY83" fmla="*/ 539261 h 2508738"/>
              <a:gd name="connsiteX84" fmla="*/ 3001108 w 3539042"/>
              <a:gd name="connsiteY84" fmla="*/ 504092 h 2508738"/>
              <a:gd name="connsiteX85" fmla="*/ 2954215 w 3539042"/>
              <a:gd name="connsiteY85" fmla="*/ 468923 h 2508738"/>
              <a:gd name="connsiteX86" fmla="*/ 2883877 w 3539042"/>
              <a:gd name="connsiteY86" fmla="*/ 398584 h 2508738"/>
              <a:gd name="connsiteX87" fmla="*/ 2848708 w 3539042"/>
              <a:gd name="connsiteY87" fmla="*/ 375138 h 2508738"/>
              <a:gd name="connsiteX88" fmla="*/ 2825261 w 3539042"/>
              <a:gd name="connsiteY88" fmla="*/ 351692 h 2508738"/>
              <a:gd name="connsiteX89" fmla="*/ 2778369 w 3539042"/>
              <a:gd name="connsiteY89" fmla="*/ 328246 h 2508738"/>
              <a:gd name="connsiteX90" fmla="*/ 2625969 w 3539042"/>
              <a:gd name="connsiteY90" fmla="*/ 199292 h 2508738"/>
              <a:gd name="connsiteX91" fmla="*/ 2555631 w 3539042"/>
              <a:gd name="connsiteY91" fmla="*/ 175846 h 2508738"/>
              <a:gd name="connsiteX92" fmla="*/ 2497015 w 3539042"/>
              <a:gd name="connsiteY92" fmla="*/ 128953 h 2508738"/>
              <a:gd name="connsiteX93" fmla="*/ 2368061 w 3539042"/>
              <a:gd name="connsiteY93" fmla="*/ 70338 h 2508738"/>
              <a:gd name="connsiteX94" fmla="*/ 2262554 w 3539042"/>
              <a:gd name="connsiteY94" fmla="*/ 35169 h 2508738"/>
              <a:gd name="connsiteX95" fmla="*/ 2145323 w 3539042"/>
              <a:gd name="connsiteY95" fmla="*/ 11723 h 2508738"/>
              <a:gd name="connsiteX96" fmla="*/ 1992923 w 3539042"/>
              <a:gd name="connsiteY96" fmla="*/ 0 h 2508738"/>
              <a:gd name="connsiteX97" fmla="*/ 1641231 w 3539042"/>
              <a:gd name="connsiteY97" fmla="*/ 11723 h 2508738"/>
              <a:gd name="connsiteX98" fmla="*/ 1606061 w 3539042"/>
              <a:gd name="connsiteY98" fmla="*/ 23446 h 2508738"/>
              <a:gd name="connsiteX99" fmla="*/ 1559169 w 3539042"/>
              <a:gd name="connsiteY99" fmla="*/ 58615 h 250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539042" h="2508738">
                <a:moveTo>
                  <a:pt x="1606061" y="23446"/>
                </a:moveTo>
                <a:cubicBezTo>
                  <a:pt x="1598246" y="42984"/>
                  <a:pt x="1592692" y="63587"/>
                  <a:pt x="1582615" y="82061"/>
                </a:cubicBezTo>
                <a:cubicBezTo>
                  <a:pt x="1569122" y="106799"/>
                  <a:pt x="1535723" y="152400"/>
                  <a:pt x="1535723" y="152400"/>
                </a:cubicBezTo>
                <a:cubicBezTo>
                  <a:pt x="1530271" y="185115"/>
                  <a:pt x="1514791" y="274629"/>
                  <a:pt x="1512277" y="304800"/>
                </a:cubicBezTo>
                <a:cubicBezTo>
                  <a:pt x="1506751" y="371116"/>
                  <a:pt x="1504462" y="437661"/>
                  <a:pt x="1500554" y="504092"/>
                </a:cubicBezTo>
                <a:cubicBezTo>
                  <a:pt x="1505013" y="526387"/>
                  <a:pt x="1524586" y="573845"/>
                  <a:pt x="1500554" y="597877"/>
                </a:cubicBezTo>
                <a:cubicBezTo>
                  <a:pt x="1491816" y="606615"/>
                  <a:pt x="1477108" y="605692"/>
                  <a:pt x="1465385" y="609600"/>
                </a:cubicBezTo>
                <a:cubicBezTo>
                  <a:pt x="1388311" y="686671"/>
                  <a:pt x="1533258" y="548720"/>
                  <a:pt x="1371600" y="656492"/>
                </a:cubicBezTo>
                <a:cubicBezTo>
                  <a:pt x="1309785" y="697702"/>
                  <a:pt x="1365240" y="666427"/>
                  <a:pt x="1289538" y="691661"/>
                </a:cubicBezTo>
                <a:cubicBezTo>
                  <a:pt x="1269574" y="698315"/>
                  <a:pt x="1250887" y="708452"/>
                  <a:pt x="1230923" y="715107"/>
                </a:cubicBezTo>
                <a:cubicBezTo>
                  <a:pt x="1206088" y="723385"/>
                  <a:pt x="1148645" y="733907"/>
                  <a:pt x="1125415" y="738553"/>
                </a:cubicBezTo>
                <a:cubicBezTo>
                  <a:pt x="1010211" y="796157"/>
                  <a:pt x="1116191" y="749920"/>
                  <a:pt x="867508" y="785446"/>
                </a:cubicBezTo>
                <a:cubicBezTo>
                  <a:pt x="812800" y="793261"/>
                  <a:pt x="757896" y="799807"/>
                  <a:pt x="703385" y="808892"/>
                </a:cubicBezTo>
                <a:cubicBezTo>
                  <a:pt x="601262" y="825912"/>
                  <a:pt x="656105" y="814850"/>
                  <a:pt x="539261" y="844061"/>
                </a:cubicBezTo>
                <a:lnTo>
                  <a:pt x="492369" y="855784"/>
                </a:lnTo>
                <a:lnTo>
                  <a:pt x="445477" y="867507"/>
                </a:lnTo>
                <a:cubicBezTo>
                  <a:pt x="389745" y="904662"/>
                  <a:pt x="423673" y="886498"/>
                  <a:pt x="339969" y="914400"/>
                </a:cubicBezTo>
                <a:lnTo>
                  <a:pt x="304800" y="926123"/>
                </a:lnTo>
                <a:cubicBezTo>
                  <a:pt x="265723" y="922215"/>
                  <a:pt x="226384" y="920372"/>
                  <a:pt x="187569" y="914400"/>
                </a:cubicBezTo>
                <a:cubicBezTo>
                  <a:pt x="175356" y="912521"/>
                  <a:pt x="164757" y="902677"/>
                  <a:pt x="152400" y="902677"/>
                </a:cubicBezTo>
                <a:cubicBezTo>
                  <a:pt x="117014" y="902677"/>
                  <a:pt x="82061" y="910492"/>
                  <a:pt x="46892" y="914400"/>
                </a:cubicBezTo>
                <a:cubicBezTo>
                  <a:pt x="35169" y="926123"/>
                  <a:pt x="20919" y="935775"/>
                  <a:pt x="11723" y="949569"/>
                </a:cubicBezTo>
                <a:cubicBezTo>
                  <a:pt x="4868" y="959851"/>
                  <a:pt x="0" y="972381"/>
                  <a:pt x="0" y="984738"/>
                </a:cubicBezTo>
                <a:cubicBezTo>
                  <a:pt x="0" y="1024010"/>
                  <a:pt x="9" y="1064485"/>
                  <a:pt x="11723" y="1101969"/>
                </a:cubicBezTo>
                <a:cubicBezTo>
                  <a:pt x="20128" y="1128865"/>
                  <a:pt x="42984" y="1148861"/>
                  <a:pt x="58615" y="1172307"/>
                </a:cubicBezTo>
                <a:cubicBezTo>
                  <a:pt x="88194" y="1216675"/>
                  <a:pt x="72097" y="1197513"/>
                  <a:pt x="105508" y="1230923"/>
                </a:cubicBezTo>
                <a:cubicBezTo>
                  <a:pt x="126142" y="1292825"/>
                  <a:pt x="110376" y="1255809"/>
                  <a:pt x="164123" y="1336430"/>
                </a:cubicBezTo>
                <a:cubicBezTo>
                  <a:pt x="171938" y="1348153"/>
                  <a:pt x="175846" y="1363785"/>
                  <a:pt x="187569" y="1371600"/>
                </a:cubicBezTo>
                <a:lnTo>
                  <a:pt x="222738" y="1395046"/>
                </a:lnTo>
                <a:cubicBezTo>
                  <a:pt x="239045" y="1419506"/>
                  <a:pt x="262662" y="1456338"/>
                  <a:pt x="281354" y="1477107"/>
                </a:cubicBezTo>
                <a:cubicBezTo>
                  <a:pt x="281359" y="1477113"/>
                  <a:pt x="369273" y="1565028"/>
                  <a:pt x="386861" y="1582615"/>
                </a:cubicBezTo>
                <a:lnTo>
                  <a:pt x="445477" y="1641230"/>
                </a:lnTo>
                <a:cubicBezTo>
                  <a:pt x="453292" y="1649046"/>
                  <a:pt x="459037" y="1659734"/>
                  <a:pt x="468923" y="1664677"/>
                </a:cubicBezTo>
                <a:cubicBezTo>
                  <a:pt x="484554" y="1672492"/>
                  <a:pt x="500642" y="1679453"/>
                  <a:pt x="515815" y="1688123"/>
                </a:cubicBezTo>
                <a:cubicBezTo>
                  <a:pt x="528048" y="1695113"/>
                  <a:pt x="537979" y="1706150"/>
                  <a:pt x="550985" y="1711569"/>
                </a:cubicBezTo>
                <a:cubicBezTo>
                  <a:pt x="585205" y="1725827"/>
                  <a:pt x="621323" y="1735015"/>
                  <a:pt x="656492" y="1746738"/>
                </a:cubicBezTo>
                <a:cubicBezTo>
                  <a:pt x="693018" y="1758913"/>
                  <a:pt x="707836" y="1765468"/>
                  <a:pt x="750277" y="1770184"/>
                </a:cubicBezTo>
                <a:cubicBezTo>
                  <a:pt x="800915" y="1775810"/>
                  <a:pt x="851877" y="1777999"/>
                  <a:pt x="902677" y="1781907"/>
                </a:cubicBezTo>
                <a:cubicBezTo>
                  <a:pt x="1039446" y="1777999"/>
                  <a:pt x="1176525" y="1780169"/>
                  <a:pt x="1312985" y="1770184"/>
                </a:cubicBezTo>
                <a:cubicBezTo>
                  <a:pt x="1337633" y="1768380"/>
                  <a:pt x="1359651" y="1753840"/>
                  <a:pt x="1383323" y="1746738"/>
                </a:cubicBezTo>
                <a:cubicBezTo>
                  <a:pt x="1439291" y="1729948"/>
                  <a:pt x="1430066" y="1740951"/>
                  <a:pt x="1488831" y="1711569"/>
                </a:cubicBezTo>
                <a:cubicBezTo>
                  <a:pt x="1579735" y="1666117"/>
                  <a:pt x="1470768" y="1705867"/>
                  <a:pt x="1559169" y="1676400"/>
                </a:cubicBezTo>
                <a:cubicBezTo>
                  <a:pt x="1563077" y="1688123"/>
                  <a:pt x="1566024" y="1700211"/>
                  <a:pt x="1570892" y="1711569"/>
                </a:cubicBezTo>
                <a:cubicBezTo>
                  <a:pt x="1577776" y="1727632"/>
                  <a:pt x="1592408" y="1741092"/>
                  <a:pt x="1594338" y="1758461"/>
                </a:cubicBezTo>
                <a:cubicBezTo>
                  <a:pt x="1604273" y="1847873"/>
                  <a:pt x="1599161" y="1938395"/>
                  <a:pt x="1606061" y="2028092"/>
                </a:cubicBezTo>
                <a:cubicBezTo>
                  <a:pt x="1607009" y="2040413"/>
                  <a:pt x="1611784" y="2052459"/>
                  <a:pt x="1617785" y="2063261"/>
                </a:cubicBezTo>
                <a:cubicBezTo>
                  <a:pt x="1631470" y="2087894"/>
                  <a:pt x="1647770" y="2111057"/>
                  <a:pt x="1664677" y="2133600"/>
                </a:cubicBezTo>
                <a:lnTo>
                  <a:pt x="1735015" y="2227384"/>
                </a:lnTo>
                <a:cubicBezTo>
                  <a:pt x="1738923" y="2239107"/>
                  <a:pt x="1740380" y="2251957"/>
                  <a:pt x="1746738" y="2262553"/>
                </a:cubicBezTo>
                <a:cubicBezTo>
                  <a:pt x="1752425" y="2272031"/>
                  <a:pt x="1761694" y="2278924"/>
                  <a:pt x="1770185" y="2286000"/>
                </a:cubicBezTo>
                <a:cubicBezTo>
                  <a:pt x="1785195" y="2298508"/>
                  <a:pt x="1801178" y="2309813"/>
                  <a:pt x="1817077" y="2321169"/>
                </a:cubicBezTo>
                <a:cubicBezTo>
                  <a:pt x="1828542" y="2329358"/>
                  <a:pt x="1841422" y="2335595"/>
                  <a:pt x="1852246" y="2344615"/>
                </a:cubicBezTo>
                <a:cubicBezTo>
                  <a:pt x="1864982" y="2355229"/>
                  <a:pt x="1873924" y="2370148"/>
                  <a:pt x="1887415" y="2379784"/>
                </a:cubicBezTo>
                <a:cubicBezTo>
                  <a:pt x="1923838" y="2405800"/>
                  <a:pt x="1940292" y="2403265"/>
                  <a:pt x="1981200" y="2414953"/>
                </a:cubicBezTo>
                <a:cubicBezTo>
                  <a:pt x="2080624" y="2443361"/>
                  <a:pt x="1922650" y="2414961"/>
                  <a:pt x="2145323" y="2438400"/>
                </a:cubicBezTo>
                <a:cubicBezTo>
                  <a:pt x="2176655" y="2441698"/>
                  <a:pt x="2207759" y="2446988"/>
                  <a:pt x="2239108" y="2450123"/>
                </a:cubicBezTo>
                <a:cubicBezTo>
                  <a:pt x="2285929" y="2454805"/>
                  <a:pt x="2332893" y="2457938"/>
                  <a:pt x="2379785" y="2461846"/>
                </a:cubicBezTo>
                <a:cubicBezTo>
                  <a:pt x="2411046" y="2469661"/>
                  <a:pt x="2441478" y="2482375"/>
                  <a:pt x="2473569" y="2485292"/>
                </a:cubicBezTo>
                <a:cubicBezTo>
                  <a:pt x="2668795" y="2503040"/>
                  <a:pt x="2559436" y="2494480"/>
                  <a:pt x="2801815" y="2508738"/>
                </a:cubicBezTo>
                <a:cubicBezTo>
                  <a:pt x="2856523" y="2504830"/>
                  <a:pt x="2911642" y="2504771"/>
                  <a:pt x="2965938" y="2497015"/>
                </a:cubicBezTo>
                <a:cubicBezTo>
                  <a:pt x="2994101" y="2492992"/>
                  <a:pt x="3020554" y="2481054"/>
                  <a:pt x="3048000" y="2473569"/>
                </a:cubicBezTo>
                <a:cubicBezTo>
                  <a:pt x="3063544" y="2469330"/>
                  <a:pt x="3079460" y="2466476"/>
                  <a:pt x="3094892" y="2461846"/>
                </a:cubicBezTo>
                <a:cubicBezTo>
                  <a:pt x="3237598" y="2419035"/>
                  <a:pt x="3104042" y="2453697"/>
                  <a:pt x="3212123" y="2426677"/>
                </a:cubicBezTo>
                <a:cubicBezTo>
                  <a:pt x="3223846" y="2418861"/>
                  <a:pt x="3234417" y="2408952"/>
                  <a:pt x="3247292" y="2403230"/>
                </a:cubicBezTo>
                <a:cubicBezTo>
                  <a:pt x="3269876" y="2393192"/>
                  <a:pt x="3296027" y="2391786"/>
                  <a:pt x="3317631" y="2379784"/>
                </a:cubicBezTo>
                <a:cubicBezTo>
                  <a:pt x="3332124" y="2371733"/>
                  <a:pt x="3338741" y="2353402"/>
                  <a:pt x="3352800" y="2344615"/>
                </a:cubicBezTo>
                <a:cubicBezTo>
                  <a:pt x="3370645" y="2333462"/>
                  <a:pt x="3392185" y="2329715"/>
                  <a:pt x="3411415" y="2321169"/>
                </a:cubicBezTo>
                <a:cubicBezTo>
                  <a:pt x="3427385" y="2314071"/>
                  <a:pt x="3442677" y="2305538"/>
                  <a:pt x="3458308" y="2297723"/>
                </a:cubicBezTo>
                <a:cubicBezTo>
                  <a:pt x="3470031" y="2286000"/>
                  <a:pt x="3480741" y="2273167"/>
                  <a:pt x="3493477" y="2262553"/>
                </a:cubicBezTo>
                <a:cubicBezTo>
                  <a:pt x="3504301" y="2253533"/>
                  <a:pt x="3528006" y="2253182"/>
                  <a:pt x="3528646" y="2239107"/>
                </a:cubicBezTo>
                <a:cubicBezTo>
                  <a:pt x="3548644" y="1799143"/>
                  <a:pt x="3539238" y="1897646"/>
                  <a:pt x="3505200" y="1676400"/>
                </a:cubicBezTo>
                <a:cubicBezTo>
                  <a:pt x="3489805" y="1576332"/>
                  <a:pt x="3503076" y="1623134"/>
                  <a:pt x="3481754" y="1559169"/>
                </a:cubicBezTo>
                <a:cubicBezTo>
                  <a:pt x="3477846" y="1508369"/>
                  <a:pt x="3476351" y="1457326"/>
                  <a:pt x="3470031" y="1406769"/>
                </a:cubicBezTo>
                <a:cubicBezTo>
                  <a:pt x="3468498" y="1394507"/>
                  <a:pt x="3460339" y="1383789"/>
                  <a:pt x="3458308" y="1371600"/>
                </a:cubicBezTo>
                <a:cubicBezTo>
                  <a:pt x="3452491" y="1336696"/>
                  <a:pt x="3451589" y="1301122"/>
                  <a:pt x="3446585" y="1266092"/>
                </a:cubicBezTo>
                <a:cubicBezTo>
                  <a:pt x="3443767" y="1246367"/>
                  <a:pt x="3438324" y="1227099"/>
                  <a:pt x="3434861" y="1207477"/>
                </a:cubicBezTo>
                <a:cubicBezTo>
                  <a:pt x="3426599" y="1160661"/>
                  <a:pt x="3422945" y="1112920"/>
                  <a:pt x="3411415" y="1066800"/>
                </a:cubicBezTo>
                <a:cubicBezTo>
                  <a:pt x="3407507" y="1051169"/>
                  <a:pt x="3405349" y="1034993"/>
                  <a:pt x="3399692" y="1019907"/>
                </a:cubicBezTo>
                <a:cubicBezTo>
                  <a:pt x="3393556" y="1003544"/>
                  <a:pt x="3382382" y="989378"/>
                  <a:pt x="3376246" y="973015"/>
                </a:cubicBezTo>
                <a:cubicBezTo>
                  <a:pt x="3369242" y="954338"/>
                  <a:pt x="3363700" y="910572"/>
                  <a:pt x="3352800" y="890953"/>
                </a:cubicBezTo>
                <a:cubicBezTo>
                  <a:pt x="3319660" y="831301"/>
                  <a:pt x="3318035" y="832741"/>
                  <a:pt x="3282461" y="797169"/>
                </a:cubicBezTo>
                <a:cubicBezTo>
                  <a:pt x="3278553" y="785446"/>
                  <a:pt x="3278324" y="771754"/>
                  <a:pt x="3270738" y="762000"/>
                </a:cubicBezTo>
                <a:cubicBezTo>
                  <a:pt x="3156287" y="614847"/>
                  <a:pt x="3242500" y="738460"/>
                  <a:pt x="3165231" y="668215"/>
                </a:cubicBezTo>
                <a:lnTo>
                  <a:pt x="3036277" y="539261"/>
                </a:lnTo>
                <a:cubicBezTo>
                  <a:pt x="3024554" y="527538"/>
                  <a:pt x="3014371" y="514039"/>
                  <a:pt x="3001108" y="504092"/>
                </a:cubicBezTo>
                <a:cubicBezTo>
                  <a:pt x="2985477" y="492369"/>
                  <a:pt x="2968738" y="481994"/>
                  <a:pt x="2954215" y="468923"/>
                </a:cubicBezTo>
                <a:cubicBezTo>
                  <a:pt x="2929569" y="446742"/>
                  <a:pt x="2911466" y="416977"/>
                  <a:pt x="2883877" y="398584"/>
                </a:cubicBezTo>
                <a:cubicBezTo>
                  <a:pt x="2872154" y="390769"/>
                  <a:pt x="2859710" y="383939"/>
                  <a:pt x="2848708" y="375138"/>
                </a:cubicBezTo>
                <a:cubicBezTo>
                  <a:pt x="2840077" y="368233"/>
                  <a:pt x="2834458" y="357823"/>
                  <a:pt x="2825261" y="351692"/>
                </a:cubicBezTo>
                <a:cubicBezTo>
                  <a:pt x="2810720" y="341998"/>
                  <a:pt x="2794000" y="336061"/>
                  <a:pt x="2778369" y="328246"/>
                </a:cubicBezTo>
                <a:cubicBezTo>
                  <a:pt x="2746754" y="296630"/>
                  <a:pt x="2677235" y="216381"/>
                  <a:pt x="2625969" y="199292"/>
                </a:cubicBezTo>
                <a:lnTo>
                  <a:pt x="2555631" y="175846"/>
                </a:lnTo>
                <a:cubicBezTo>
                  <a:pt x="2536092" y="160215"/>
                  <a:pt x="2518325" y="142067"/>
                  <a:pt x="2497015" y="128953"/>
                </a:cubicBezTo>
                <a:cubicBezTo>
                  <a:pt x="2435065" y="90830"/>
                  <a:pt x="2421226" y="88059"/>
                  <a:pt x="2368061" y="70338"/>
                </a:cubicBezTo>
                <a:cubicBezTo>
                  <a:pt x="2309548" y="31330"/>
                  <a:pt x="2352806" y="53219"/>
                  <a:pt x="2262554" y="35169"/>
                </a:cubicBezTo>
                <a:cubicBezTo>
                  <a:pt x="2193570" y="21372"/>
                  <a:pt x="2230125" y="20649"/>
                  <a:pt x="2145323" y="11723"/>
                </a:cubicBezTo>
                <a:cubicBezTo>
                  <a:pt x="2094653" y="6389"/>
                  <a:pt x="2043723" y="3908"/>
                  <a:pt x="1992923" y="0"/>
                </a:cubicBezTo>
                <a:cubicBezTo>
                  <a:pt x="1875692" y="3908"/>
                  <a:pt x="1758312" y="4627"/>
                  <a:pt x="1641231" y="11723"/>
                </a:cubicBezTo>
                <a:cubicBezTo>
                  <a:pt x="1628896" y="12471"/>
                  <a:pt x="1617114" y="17920"/>
                  <a:pt x="1606061" y="23446"/>
                </a:cubicBezTo>
                <a:cubicBezTo>
                  <a:pt x="1579550" y="36701"/>
                  <a:pt x="1575655" y="42129"/>
                  <a:pt x="1559169" y="58615"/>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013463F8-C27D-46D9-C23D-7E007F3110EE}"/>
              </a:ext>
            </a:extLst>
          </p:cNvPr>
          <p:cNvSpPr/>
          <p:nvPr/>
        </p:nvSpPr>
        <p:spPr>
          <a:xfrm>
            <a:off x="8780585" y="3294185"/>
            <a:ext cx="1066800" cy="867507"/>
          </a:xfrm>
          <a:custGeom>
            <a:avLst/>
            <a:gdLst>
              <a:gd name="connsiteX0" fmla="*/ 1008184 w 1066800"/>
              <a:gd name="connsiteY0" fmla="*/ 339969 h 867507"/>
              <a:gd name="connsiteX1" fmla="*/ 973015 w 1066800"/>
              <a:gd name="connsiteY1" fmla="*/ 433753 h 867507"/>
              <a:gd name="connsiteX2" fmla="*/ 949569 w 1066800"/>
              <a:gd name="connsiteY2" fmla="*/ 504092 h 867507"/>
              <a:gd name="connsiteX3" fmla="*/ 926123 w 1066800"/>
              <a:gd name="connsiteY3" fmla="*/ 539261 h 867507"/>
              <a:gd name="connsiteX4" fmla="*/ 914400 w 1066800"/>
              <a:gd name="connsiteY4" fmla="*/ 574430 h 867507"/>
              <a:gd name="connsiteX5" fmla="*/ 820615 w 1066800"/>
              <a:gd name="connsiteY5" fmla="*/ 656492 h 867507"/>
              <a:gd name="connsiteX6" fmla="*/ 762000 w 1066800"/>
              <a:gd name="connsiteY6" fmla="*/ 715107 h 867507"/>
              <a:gd name="connsiteX7" fmla="*/ 703384 w 1066800"/>
              <a:gd name="connsiteY7" fmla="*/ 750277 h 867507"/>
              <a:gd name="connsiteX8" fmla="*/ 633046 w 1066800"/>
              <a:gd name="connsiteY8" fmla="*/ 797169 h 867507"/>
              <a:gd name="connsiteX9" fmla="*/ 597877 w 1066800"/>
              <a:gd name="connsiteY9" fmla="*/ 820615 h 867507"/>
              <a:gd name="connsiteX10" fmla="*/ 515815 w 1066800"/>
              <a:gd name="connsiteY10" fmla="*/ 832338 h 867507"/>
              <a:gd name="connsiteX11" fmla="*/ 457200 w 1066800"/>
              <a:gd name="connsiteY11" fmla="*/ 844061 h 867507"/>
              <a:gd name="connsiteX12" fmla="*/ 422030 w 1066800"/>
              <a:gd name="connsiteY12" fmla="*/ 855784 h 867507"/>
              <a:gd name="connsiteX13" fmla="*/ 375138 w 1066800"/>
              <a:gd name="connsiteY13" fmla="*/ 867507 h 867507"/>
              <a:gd name="connsiteX14" fmla="*/ 222738 w 1066800"/>
              <a:gd name="connsiteY14" fmla="*/ 855784 h 867507"/>
              <a:gd name="connsiteX15" fmla="*/ 140677 w 1066800"/>
              <a:gd name="connsiteY15" fmla="*/ 820615 h 867507"/>
              <a:gd name="connsiteX16" fmla="*/ 105507 w 1066800"/>
              <a:gd name="connsiteY16" fmla="*/ 808892 h 867507"/>
              <a:gd name="connsiteX17" fmla="*/ 70338 w 1066800"/>
              <a:gd name="connsiteY17" fmla="*/ 773723 h 867507"/>
              <a:gd name="connsiteX18" fmla="*/ 46892 w 1066800"/>
              <a:gd name="connsiteY18" fmla="*/ 738553 h 867507"/>
              <a:gd name="connsiteX19" fmla="*/ 11723 w 1066800"/>
              <a:gd name="connsiteY19" fmla="*/ 715107 h 867507"/>
              <a:gd name="connsiteX20" fmla="*/ 0 w 1066800"/>
              <a:gd name="connsiteY20" fmla="*/ 621323 h 867507"/>
              <a:gd name="connsiteX21" fmla="*/ 46892 w 1066800"/>
              <a:gd name="connsiteY21" fmla="*/ 445477 h 867507"/>
              <a:gd name="connsiteX22" fmla="*/ 58615 w 1066800"/>
              <a:gd name="connsiteY22" fmla="*/ 410307 h 867507"/>
              <a:gd name="connsiteX23" fmla="*/ 82061 w 1066800"/>
              <a:gd name="connsiteY23" fmla="*/ 363415 h 867507"/>
              <a:gd name="connsiteX24" fmla="*/ 128953 w 1066800"/>
              <a:gd name="connsiteY24" fmla="*/ 269630 h 867507"/>
              <a:gd name="connsiteX25" fmla="*/ 199292 w 1066800"/>
              <a:gd name="connsiteY25" fmla="*/ 199292 h 867507"/>
              <a:gd name="connsiteX26" fmla="*/ 222738 w 1066800"/>
              <a:gd name="connsiteY26" fmla="*/ 152400 h 867507"/>
              <a:gd name="connsiteX27" fmla="*/ 293077 w 1066800"/>
              <a:gd name="connsiteY27" fmla="*/ 105507 h 867507"/>
              <a:gd name="connsiteX28" fmla="*/ 328246 w 1066800"/>
              <a:gd name="connsiteY28" fmla="*/ 82061 h 867507"/>
              <a:gd name="connsiteX29" fmla="*/ 363415 w 1066800"/>
              <a:gd name="connsiteY29" fmla="*/ 58615 h 867507"/>
              <a:gd name="connsiteX30" fmla="*/ 398584 w 1066800"/>
              <a:gd name="connsiteY30" fmla="*/ 46892 h 867507"/>
              <a:gd name="connsiteX31" fmla="*/ 445477 w 1066800"/>
              <a:gd name="connsiteY31" fmla="*/ 23446 h 867507"/>
              <a:gd name="connsiteX32" fmla="*/ 515815 w 1066800"/>
              <a:gd name="connsiteY32" fmla="*/ 0 h 867507"/>
              <a:gd name="connsiteX33" fmla="*/ 961292 w 1066800"/>
              <a:gd name="connsiteY33" fmla="*/ 11723 h 867507"/>
              <a:gd name="connsiteX34" fmla="*/ 1019907 w 1066800"/>
              <a:gd name="connsiteY34" fmla="*/ 58615 h 867507"/>
              <a:gd name="connsiteX35" fmla="*/ 1043353 w 1066800"/>
              <a:gd name="connsiteY35" fmla="*/ 128953 h 867507"/>
              <a:gd name="connsiteX36" fmla="*/ 1055077 w 1066800"/>
              <a:gd name="connsiteY36" fmla="*/ 257907 h 867507"/>
              <a:gd name="connsiteX37" fmla="*/ 1066800 w 1066800"/>
              <a:gd name="connsiteY37" fmla="*/ 293077 h 867507"/>
              <a:gd name="connsiteX38" fmla="*/ 1043353 w 1066800"/>
              <a:gd name="connsiteY38" fmla="*/ 375138 h 867507"/>
              <a:gd name="connsiteX39" fmla="*/ 1008184 w 1066800"/>
              <a:gd name="connsiteY39" fmla="*/ 398584 h 86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66800" h="867507">
                <a:moveTo>
                  <a:pt x="1008184" y="339969"/>
                </a:moveTo>
                <a:cubicBezTo>
                  <a:pt x="980391" y="478932"/>
                  <a:pt x="1016923" y="334960"/>
                  <a:pt x="973015" y="433753"/>
                </a:cubicBezTo>
                <a:cubicBezTo>
                  <a:pt x="962978" y="456337"/>
                  <a:pt x="957384" y="480646"/>
                  <a:pt x="949569" y="504092"/>
                </a:cubicBezTo>
                <a:cubicBezTo>
                  <a:pt x="945114" y="517458"/>
                  <a:pt x="932424" y="526659"/>
                  <a:pt x="926123" y="539261"/>
                </a:cubicBezTo>
                <a:cubicBezTo>
                  <a:pt x="920597" y="550314"/>
                  <a:pt x="921814" y="564544"/>
                  <a:pt x="914400" y="574430"/>
                </a:cubicBezTo>
                <a:cubicBezTo>
                  <a:pt x="880110" y="620149"/>
                  <a:pt x="861291" y="629374"/>
                  <a:pt x="820615" y="656492"/>
                </a:cubicBezTo>
                <a:cubicBezTo>
                  <a:pt x="780423" y="716780"/>
                  <a:pt x="817823" y="670450"/>
                  <a:pt x="762000" y="715107"/>
                </a:cubicBezTo>
                <a:cubicBezTo>
                  <a:pt x="716022" y="751889"/>
                  <a:pt x="764459" y="729917"/>
                  <a:pt x="703384" y="750277"/>
                </a:cubicBezTo>
                <a:cubicBezTo>
                  <a:pt x="636715" y="816946"/>
                  <a:pt x="700909" y="763238"/>
                  <a:pt x="633046" y="797169"/>
                </a:cubicBezTo>
                <a:cubicBezTo>
                  <a:pt x="620444" y="803470"/>
                  <a:pt x="611372" y="816567"/>
                  <a:pt x="597877" y="820615"/>
                </a:cubicBezTo>
                <a:cubicBezTo>
                  <a:pt x="571411" y="828555"/>
                  <a:pt x="543071" y="827795"/>
                  <a:pt x="515815" y="832338"/>
                </a:cubicBezTo>
                <a:cubicBezTo>
                  <a:pt x="496161" y="835614"/>
                  <a:pt x="476530" y="839228"/>
                  <a:pt x="457200" y="844061"/>
                </a:cubicBezTo>
                <a:cubicBezTo>
                  <a:pt x="445212" y="847058"/>
                  <a:pt x="433912" y="852389"/>
                  <a:pt x="422030" y="855784"/>
                </a:cubicBezTo>
                <a:cubicBezTo>
                  <a:pt x="406538" y="860210"/>
                  <a:pt x="390769" y="863599"/>
                  <a:pt x="375138" y="867507"/>
                </a:cubicBezTo>
                <a:cubicBezTo>
                  <a:pt x="324338" y="863599"/>
                  <a:pt x="273295" y="862104"/>
                  <a:pt x="222738" y="855784"/>
                </a:cubicBezTo>
                <a:cubicBezTo>
                  <a:pt x="196862" y="852550"/>
                  <a:pt x="162033" y="829767"/>
                  <a:pt x="140677" y="820615"/>
                </a:cubicBezTo>
                <a:cubicBezTo>
                  <a:pt x="129319" y="815747"/>
                  <a:pt x="117230" y="812800"/>
                  <a:pt x="105507" y="808892"/>
                </a:cubicBezTo>
                <a:cubicBezTo>
                  <a:pt x="93784" y="797169"/>
                  <a:pt x="80951" y="786459"/>
                  <a:pt x="70338" y="773723"/>
                </a:cubicBezTo>
                <a:cubicBezTo>
                  <a:pt x="61318" y="762899"/>
                  <a:pt x="56855" y="748516"/>
                  <a:pt x="46892" y="738553"/>
                </a:cubicBezTo>
                <a:cubicBezTo>
                  <a:pt x="36929" y="728590"/>
                  <a:pt x="23446" y="722922"/>
                  <a:pt x="11723" y="715107"/>
                </a:cubicBezTo>
                <a:cubicBezTo>
                  <a:pt x="7815" y="683846"/>
                  <a:pt x="0" y="652828"/>
                  <a:pt x="0" y="621323"/>
                </a:cubicBezTo>
                <a:cubicBezTo>
                  <a:pt x="0" y="548337"/>
                  <a:pt x="21891" y="514231"/>
                  <a:pt x="46892" y="445477"/>
                </a:cubicBezTo>
                <a:cubicBezTo>
                  <a:pt x="51115" y="433864"/>
                  <a:pt x="53747" y="421665"/>
                  <a:pt x="58615" y="410307"/>
                </a:cubicBezTo>
                <a:cubicBezTo>
                  <a:pt x="65499" y="394244"/>
                  <a:pt x="75177" y="379478"/>
                  <a:pt x="82061" y="363415"/>
                </a:cubicBezTo>
                <a:cubicBezTo>
                  <a:pt x="103338" y="313769"/>
                  <a:pt x="83096" y="325677"/>
                  <a:pt x="128953" y="269630"/>
                </a:cubicBezTo>
                <a:cubicBezTo>
                  <a:pt x="149950" y="243967"/>
                  <a:pt x="184463" y="228949"/>
                  <a:pt x="199292" y="199292"/>
                </a:cubicBezTo>
                <a:cubicBezTo>
                  <a:pt x="207107" y="183661"/>
                  <a:pt x="210381" y="164757"/>
                  <a:pt x="222738" y="152400"/>
                </a:cubicBezTo>
                <a:cubicBezTo>
                  <a:pt x="242664" y="132474"/>
                  <a:pt x="269631" y="121138"/>
                  <a:pt x="293077" y="105507"/>
                </a:cubicBezTo>
                <a:lnTo>
                  <a:pt x="328246" y="82061"/>
                </a:lnTo>
                <a:cubicBezTo>
                  <a:pt x="339969" y="74246"/>
                  <a:pt x="350049" y="63070"/>
                  <a:pt x="363415" y="58615"/>
                </a:cubicBezTo>
                <a:cubicBezTo>
                  <a:pt x="375138" y="54707"/>
                  <a:pt x="387226" y="51760"/>
                  <a:pt x="398584" y="46892"/>
                </a:cubicBezTo>
                <a:cubicBezTo>
                  <a:pt x="414647" y="40008"/>
                  <a:pt x="429251" y="29936"/>
                  <a:pt x="445477" y="23446"/>
                </a:cubicBezTo>
                <a:cubicBezTo>
                  <a:pt x="468424" y="14267"/>
                  <a:pt x="515815" y="0"/>
                  <a:pt x="515815" y="0"/>
                </a:cubicBezTo>
                <a:cubicBezTo>
                  <a:pt x="664307" y="3908"/>
                  <a:pt x="812925" y="4486"/>
                  <a:pt x="961292" y="11723"/>
                </a:cubicBezTo>
                <a:cubicBezTo>
                  <a:pt x="994498" y="13343"/>
                  <a:pt x="1007084" y="29764"/>
                  <a:pt x="1019907" y="58615"/>
                </a:cubicBezTo>
                <a:cubicBezTo>
                  <a:pt x="1029944" y="81199"/>
                  <a:pt x="1043353" y="128953"/>
                  <a:pt x="1043353" y="128953"/>
                </a:cubicBezTo>
                <a:cubicBezTo>
                  <a:pt x="1047261" y="171938"/>
                  <a:pt x="1048973" y="215179"/>
                  <a:pt x="1055077" y="257907"/>
                </a:cubicBezTo>
                <a:cubicBezTo>
                  <a:pt x="1056825" y="270140"/>
                  <a:pt x="1066800" y="280720"/>
                  <a:pt x="1066800" y="293077"/>
                </a:cubicBezTo>
                <a:cubicBezTo>
                  <a:pt x="1066800" y="295186"/>
                  <a:pt x="1048882" y="368226"/>
                  <a:pt x="1043353" y="375138"/>
                </a:cubicBezTo>
                <a:cubicBezTo>
                  <a:pt x="1034551" y="386140"/>
                  <a:pt x="1008184" y="398584"/>
                  <a:pt x="1008184" y="398584"/>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3995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icroscope&#10;&#10;AI-generated content may be incorrect.">
            <a:extLst>
              <a:ext uri="{FF2B5EF4-FFF2-40B4-BE49-F238E27FC236}">
                <a16:creationId xmlns:a16="http://schemas.microsoft.com/office/drawing/2014/main" id="{BEF7765B-3079-2FAB-B335-6F146193A925}"/>
              </a:ext>
            </a:extLst>
          </p:cNvPr>
          <p:cNvPicPr>
            <a:picLocks noChangeAspect="1"/>
          </p:cNvPicPr>
          <p:nvPr/>
        </p:nvPicPr>
        <p:blipFill>
          <a:blip r:embed="rId2"/>
          <a:stretch>
            <a:fillRect/>
          </a:stretch>
        </p:blipFill>
        <p:spPr>
          <a:xfrm>
            <a:off x="128774" y="443986"/>
            <a:ext cx="5943780" cy="5334635"/>
          </a:xfrm>
          <a:prstGeom prst="rect">
            <a:avLst/>
          </a:prstGeom>
        </p:spPr>
      </p:pic>
      <p:pic>
        <p:nvPicPr>
          <p:cNvPr id="6" name="Picture 5" descr="A purple and white cell&#10;&#10;AI-generated content may be incorrect.">
            <a:extLst>
              <a:ext uri="{FF2B5EF4-FFF2-40B4-BE49-F238E27FC236}">
                <a16:creationId xmlns:a16="http://schemas.microsoft.com/office/drawing/2014/main" id="{4AF23342-9EA9-258F-B15C-5E6BD533F572}"/>
              </a:ext>
            </a:extLst>
          </p:cNvPr>
          <p:cNvPicPr>
            <a:picLocks noChangeAspect="1"/>
          </p:cNvPicPr>
          <p:nvPr/>
        </p:nvPicPr>
        <p:blipFill>
          <a:blip r:embed="rId3"/>
          <a:stretch>
            <a:fillRect/>
          </a:stretch>
        </p:blipFill>
        <p:spPr>
          <a:xfrm>
            <a:off x="6142713" y="443986"/>
            <a:ext cx="5943780" cy="5334635"/>
          </a:xfrm>
          <a:prstGeom prst="rect">
            <a:avLst/>
          </a:prstGeom>
        </p:spPr>
      </p:pic>
      <p:sp>
        <p:nvSpPr>
          <p:cNvPr id="8" name="TextBox 7">
            <a:extLst>
              <a:ext uri="{FF2B5EF4-FFF2-40B4-BE49-F238E27FC236}">
                <a16:creationId xmlns:a16="http://schemas.microsoft.com/office/drawing/2014/main" id="{9B76FA44-33AF-256A-1B59-FA974830FBF8}"/>
              </a:ext>
            </a:extLst>
          </p:cNvPr>
          <p:cNvSpPr txBox="1"/>
          <p:nvPr/>
        </p:nvSpPr>
        <p:spPr>
          <a:xfrm>
            <a:off x="20503" y="5927134"/>
            <a:ext cx="12010675" cy="7763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000" dirty="0"/>
              <a:t>Histologic features: </a:t>
            </a:r>
          </a:p>
          <a:p>
            <a:pPr marL="285750" indent="-285750">
              <a:lnSpc>
                <a:spcPct val="90000"/>
              </a:lnSpc>
              <a:spcBef>
                <a:spcPts val="1000"/>
              </a:spcBef>
              <a:buFont typeface="Arial"/>
              <a:buChar char="•"/>
            </a:pPr>
            <a:r>
              <a:rPr lang="en-US" sz="2000" dirty="0"/>
              <a:t>Mild portal and lobular inflammation </a:t>
            </a:r>
          </a:p>
        </p:txBody>
      </p:sp>
      <p:sp>
        <p:nvSpPr>
          <p:cNvPr id="9" name="TextBox 8">
            <a:extLst>
              <a:ext uri="{FF2B5EF4-FFF2-40B4-BE49-F238E27FC236}">
                <a16:creationId xmlns:a16="http://schemas.microsoft.com/office/drawing/2014/main" id="{1A2F2711-5480-EA67-C767-FF1A321D3534}"/>
              </a:ext>
            </a:extLst>
          </p:cNvPr>
          <p:cNvSpPr txBox="1"/>
          <p:nvPr/>
        </p:nvSpPr>
        <p:spPr>
          <a:xfrm>
            <a:off x="5486401" y="5468892"/>
            <a:ext cx="808892" cy="369332"/>
          </a:xfrm>
          <a:prstGeom prst="rect">
            <a:avLst/>
          </a:prstGeom>
          <a:noFill/>
        </p:spPr>
        <p:txBody>
          <a:bodyPr wrap="square" rtlCol="0">
            <a:spAutoFit/>
          </a:bodyPr>
          <a:lstStyle/>
          <a:p>
            <a:r>
              <a:rPr lang="en-US" dirty="0"/>
              <a:t>20x</a:t>
            </a:r>
          </a:p>
        </p:txBody>
      </p:sp>
      <p:sp>
        <p:nvSpPr>
          <p:cNvPr id="10" name="TextBox 9">
            <a:extLst>
              <a:ext uri="{FF2B5EF4-FFF2-40B4-BE49-F238E27FC236}">
                <a16:creationId xmlns:a16="http://schemas.microsoft.com/office/drawing/2014/main" id="{1E72C4E4-4CAB-C30D-B409-31E2B9AAD822}"/>
              </a:ext>
            </a:extLst>
          </p:cNvPr>
          <p:cNvSpPr txBox="1"/>
          <p:nvPr/>
        </p:nvSpPr>
        <p:spPr>
          <a:xfrm>
            <a:off x="11603286" y="5447493"/>
            <a:ext cx="808892" cy="369332"/>
          </a:xfrm>
          <a:prstGeom prst="rect">
            <a:avLst/>
          </a:prstGeom>
          <a:noFill/>
        </p:spPr>
        <p:txBody>
          <a:bodyPr wrap="square" rtlCol="0">
            <a:spAutoFit/>
          </a:bodyPr>
          <a:lstStyle/>
          <a:p>
            <a:r>
              <a:rPr lang="en-US" dirty="0"/>
              <a:t>40x</a:t>
            </a:r>
          </a:p>
        </p:txBody>
      </p:sp>
      <p:sp>
        <p:nvSpPr>
          <p:cNvPr id="11" name="Freeform 10">
            <a:extLst>
              <a:ext uri="{FF2B5EF4-FFF2-40B4-BE49-F238E27FC236}">
                <a16:creationId xmlns:a16="http://schemas.microsoft.com/office/drawing/2014/main" id="{F364BA92-C697-9E4C-51F8-84608053B62B}"/>
              </a:ext>
            </a:extLst>
          </p:cNvPr>
          <p:cNvSpPr/>
          <p:nvPr/>
        </p:nvSpPr>
        <p:spPr>
          <a:xfrm>
            <a:off x="2614246" y="1336431"/>
            <a:ext cx="3200400" cy="3336351"/>
          </a:xfrm>
          <a:custGeom>
            <a:avLst/>
            <a:gdLst>
              <a:gd name="connsiteX0" fmla="*/ 1969477 w 3200400"/>
              <a:gd name="connsiteY0" fmla="*/ 0 h 3336351"/>
              <a:gd name="connsiteX1" fmla="*/ 1922585 w 3200400"/>
              <a:gd name="connsiteY1" fmla="*/ 70338 h 3336351"/>
              <a:gd name="connsiteX2" fmla="*/ 1887416 w 3200400"/>
              <a:gd name="connsiteY2" fmla="*/ 93784 h 3336351"/>
              <a:gd name="connsiteX3" fmla="*/ 1828800 w 3200400"/>
              <a:gd name="connsiteY3" fmla="*/ 140677 h 3336351"/>
              <a:gd name="connsiteX4" fmla="*/ 1805354 w 3200400"/>
              <a:gd name="connsiteY4" fmla="*/ 175846 h 3336351"/>
              <a:gd name="connsiteX5" fmla="*/ 1770185 w 3200400"/>
              <a:gd name="connsiteY5" fmla="*/ 199292 h 3336351"/>
              <a:gd name="connsiteX6" fmla="*/ 1758462 w 3200400"/>
              <a:gd name="connsiteY6" fmla="*/ 234461 h 3336351"/>
              <a:gd name="connsiteX7" fmla="*/ 1723292 w 3200400"/>
              <a:gd name="connsiteY7" fmla="*/ 269631 h 3336351"/>
              <a:gd name="connsiteX8" fmla="*/ 1664677 w 3200400"/>
              <a:gd name="connsiteY8" fmla="*/ 328246 h 3336351"/>
              <a:gd name="connsiteX9" fmla="*/ 1594339 w 3200400"/>
              <a:gd name="connsiteY9" fmla="*/ 433754 h 3336351"/>
              <a:gd name="connsiteX10" fmla="*/ 1570892 w 3200400"/>
              <a:gd name="connsiteY10" fmla="*/ 468923 h 3336351"/>
              <a:gd name="connsiteX11" fmla="*/ 1535723 w 3200400"/>
              <a:gd name="connsiteY11" fmla="*/ 492369 h 3336351"/>
              <a:gd name="connsiteX12" fmla="*/ 1500554 w 3200400"/>
              <a:gd name="connsiteY12" fmla="*/ 527538 h 3336351"/>
              <a:gd name="connsiteX13" fmla="*/ 1430216 w 3200400"/>
              <a:gd name="connsiteY13" fmla="*/ 562707 h 3336351"/>
              <a:gd name="connsiteX14" fmla="*/ 1359877 w 3200400"/>
              <a:gd name="connsiteY14" fmla="*/ 621323 h 3336351"/>
              <a:gd name="connsiteX15" fmla="*/ 1301262 w 3200400"/>
              <a:gd name="connsiteY15" fmla="*/ 644769 h 3336351"/>
              <a:gd name="connsiteX16" fmla="*/ 1230923 w 3200400"/>
              <a:gd name="connsiteY16" fmla="*/ 691661 h 3336351"/>
              <a:gd name="connsiteX17" fmla="*/ 1113692 w 3200400"/>
              <a:gd name="connsiteY17" fmla="*/ 738554 h 3336351"/>
              <a:gd name="connsiteX18" fmla="*/ 984739 w 3200400"/>
              <a:gd name="connsiteY18" fmla="*/ 773723 h 3336351"/>
              <a:gd name="connsiteX19" fmla="*/ 902677 w 3200400"/>
              <a:gd name="connsiteY19" fmla="*/ 797169 h 3336351"/>
              <a:gd name="connsiteX20" fmla="*/ 867508 w 3200400"/>
              <a:gd name="connsiteY20" fmla="*/ 808892 h 3336351"/>
              <a:gd name="connsiteX21" fmla="*/ 703385 w 3200400"/>
              <a:gd name="connsiteY21" fmla="*/ 832338 h 3336351"/>
              <a:gd name="connsiteX22" fmla="*/ 644769 w 3200400"/>
              <a:gd name="connsiteY22" fmla="*/ 844061 h 3336351"/>
              <a:gd name="connsiteX23" fmla="*/ 539262 w 3200400"/>
              <a:gd name="connsiteY23" fmla="*/ 855784 h 3336351"/>
              <a:gd name="connsiteX24" fmla="*/ 504092 w 3200400"/>
              <a:gd name="connsiteY24" fmla="*/ 867507 h 3336351"/>
              <a:gd name="connsiteX25" fmla="*/ 422031 w 3200400"/>
              <a:gd name="connsiteY25" fmla="*/ 890954 h 3336351"/>
              <a:gd name="connsiteX26" fmla="*/ 386862 w 3200400"/>
              <a:gd name="connsiteY26" fmla="*/ 914400 h 3336351"/>
              <a:gd name="connsiteX27" fmla="*/ 363416 w 3200400"/>
              <a:gd name="connsiteY27" fmla="*/ 949569 h 3336351"/>
              <a:gd name="connsiteX28" fmla="*/ 293077 w 3200400"/>
              <a:gd name="connsiteY28" fmla="*/ 1043354 h 3336351"/>
              <a:gd name="connsiteX29" fmla="*/ 281354 w 3200400"/>
              <a:gd name="connsiteY29" fmla="*/ 1078523 h 3336351"/>
              <a:gd name="connsiteX30" fmla="*/ 246185 w 3200400"/>
              <a:gd name="connsiteY30" fmla="*/ 1113692 h 3336351"/>
              <a:gd name="connsiteX31" fmla="*/ 187569 w 3200400"/>
              <a:gd name="connsiteY31" fmla="*/ 1160584 h 3336351"/>
              <a:gd name="connsiteX32" fmla="*/ 140677 w 3200400"/>
              <a:gd name="connsiteY32" fmla="*/ 1230923 h 3336351"/>
              <a:gd name="connsiteX33" fmla="*/ 117231 w 3200400"/>
              <a:gd name="connsiteY33" fmla="*/ 1301261 h 3336351"/>
              <a:gd name="connsiteX34" fmla="*/ 105508 w 3200400"/>
              <a:gd name="connsiteY34" fmla="*/ 1336431 h 3336351"/>
              <a:gd name="connsiteX35" fmla="*/ 82062 w 3200400"/>
              <a:gd name="connsiteY35" fmla="*/ 1371600 h 3336351"/>
              <a:gd name="connsiteX36" fmla="*/ 46892 w 3200400"/>
              <a:gd name="connsiteY36" fmla="*/ 1500554 h 3336351"/>
              <a:gd name="connsiteX37" fmla="*/ 23446 w 3200400"/>
              <a:gd name="connsiteY37" fmla="*/ 1547446 h 3336351"/>
              <a:gd name="connsiteX38" fmla="*/ 11723 w 3200400"/>
              <a:gd name="connsiteY38" fmla="*/ 1629507 h 3336351"/>
              <a:gd name="connsiteX39" fmla="*/ 0 w 3200400"/>
              <a:gd name="connsiteY39" fmla="*/ 1699846 h 3336351"/>
              <a:gd name="connsiteX40" fmla="*/ 11723 w 3200400"/>
              <a:gd name="connsiteY40" fmla="*/ 2157046 h 3336351"/>
              <a:gd name="connsiteX41" fmla="*/ 35169 w 3200400"/>
              <a:gd name="connsiteY41" fmla="*/ 2274277 h 3336351"/>
              <a:gd name="connsiteX42" fmla="*/ 46892 w 3200400"/>
              <a:gd name="connsiteY42" fmla="*/ 2309446 h 3336351"/>
              <a:gd name="connsiteX43" fmla="*/ 70339 w 3200400"/>
              <a:gd name="connsiteY43" fmla="*/ 2344615 h 3336351"/>
              <a:gd name="connsiteX44" fmla="*/ 93785 w 3200400"/>
              <a:gd name="connsiteY44" fmla="*/ 2403231 h 3336351"/>
              <a:gd name="connsiteX45" fmla="*/ 140677 w 3200400"/>
              <a:gd name="connsiteY45" fmla="*/ 2450123 h 3336351"/>
              <a:gd name="connsiteX46" fmla="*/ 222739 w 3200400"/>
              <a:gd name="connsiteY46" fmla="*/ 2579077 h 3336351"/>
              <a:gd name="connsiteX47" fmla="*/ 351692 w 3200400"/>
              <a:gd name="connsiteY47" fmla="*/ 2743200 h 3336351"/>
              <a:gd name="connsiteX48" fmla="*/ 375139 w 3200400"/>
              <a:gd name="connsiteY48" fmla="*/ 2778369 h 3336351"/>
              <a:gd name="connsiteX49" fmla="*/ 410308 w 3200400"/>
              <a:gd name="connsiteY49" fmla="*/ 2813538 h 3336351"/>
              <a:gd name="connsiteX50" fmla="*/ 445477 w 3200400"/>
              <a:gd name="connsiteY50" fmla="*/ 2860431 h 3336351"/>
              <a:gd name="connsiteX51" fmla="*/ 504092 w 3200400"/>
              <a:gd name="connsiteY51" fmla="*/ 2895600 h 3336351"/>
              <a:gd name="connsiteX52" fmla="*/ 527539 w 3200400"/>
              <a:gd name="connsiteY52" fmla="*/ 2919046 h 3336351"/>
              <a:gd name="connsiteX53" fmla="*/ 574431 w 3200400"/>
              <a:gd name="connsiteY53" fmla="*/ 2954215 h 3336351"/>
              <a:gd name="connsiteX54" fmla="*/ 609600 w 3200400"/>
              <a:gd name="connsiteY54" fmla="*/ 3001107 h 3336351"/>
              <a:gd name="connsiteX55" fmla="*/ 644769 w 3200400"/>
              <a:gd name="connsiteY55" fmla="*/ 3024554 h 3336351"/>
              <a:gd name="connsiteX56" fmla="*/ 668216 w 3200400"/>
              <a:gd name="connsiteY56" fmla="*/ 3048000 h 3336351"/>
              <a:gd name="connsiteX57" fmla="*/ 762000 w 3200400"/>
              <a:gd name="connsiteY57" fmla="*/ 3106615 h 3336351"/>
              <a:gd name="connsiteX58" fmla="*/ 797169 w 3200400"/>
              <a:gd name="connsiteY58" fmla="*/ 3153507 h 3336351"/>
              <a:gd name="connsiteX59" fmla="*/ 890954 w 3200400"/>
              <a:gd name="connsiteY59" fmla="*/ 3188677 h 3336351"/>
              <a:gd name="connsiteX60" fmla="*/ 937846 w 3200400"/>
              <a:gd name="connsiteY60" fmla="*/ 3212123 h 3336351"/>
              <a:gd name="connsiteX61" fmla="*/ 1031631 w 3200400"/>
              <a:gd name="connsiteY61" fmla="*/ 3235569 h 3336351"/>
              <a:gd name="connsiteX62" fmla="*/ 1148862 w 3200400"/>
              <a:gd name="connsiteY62" fmla="*/ 3259015 h 3336351"/>
              <a:gd name="connsiteX63" fmla="*/ 1524000 w 3200400"/>
              <a:gd name="connsiteY63" fmla="*/ 3294184 h 3336351"/>
              <a:gd name="connsiteX64" fmla="*/ 2074985 w 3200400"/>
              <a:gd name="connsiteY64" fmla="*/ 3305907 h 3336351"/>
              <a:gd name="connsiteX65" fmla="*/ 2180492 w 3200400"/>
              <a:gd name="connsiteY65" fmla="*/ 3270738 h 3336351"/>
              <a:gd name="connsiteX66" fmla="*/ 2262554 w 3200400"/>
              <a:gd name="connsiteY66" fmla="*/ 3247292 h 3336351"/>
              <a:gd name="connsiteX67" fmla="*/ 2297723 w 3200400"/>
              <a:gd name="connsiteY67" fmla="*/ 3223846 h 3336351"/>
              <a:gd name="connsiteX68" fmla="*/ 2368062 w 3200400"/>
              <a:gd name="connsiteY68" fmla="*/ 3200400 h 3336351"/>
              <a:gd name="connsiteX69" fmla="*/ 2403231 w 3200400"/>
              <a:gd name="connsiteY69" fmla="*/ 3176954 h 3336351"/>
              <a:gd name="connsiteX70" fmla="*/ 2508739 w 3200400"/>
              <a:gd name="connsiteY70" fmla="*/ 3153507 h 3336351"/>
              <a:gd name="connsiteX71" fmla="*/ 2637692 w 3200400"/>
              <a:gd name="connsiteY71" fmla="*/ 3106615 h 3336351"/>
              <a:gd name="connsiteX72" fmla="*/ 2731477 w 3200400"/>
              <a:gd name="connsiteY72" fmla="*/ 3094892 h 3336351"/>
              <a:gd name="connsiteX73" fmla="*/ 2813539 w 3200400"/>
              <a:gd name="connsiteY73" fmla="*/ 3083169 h 3336351"/>
              <a:gd name="connsiteX74" fmla="*/ 2919046 w 3200400"/>
              <a:gd name="connsiteY74" fmla="*/ 3048000 h 3336351"/>
              <a:gd name="connsiteX75" fmla="*/ 2954216 w 3200400"/>
              <a:gd name="connsiteY75" fmla="*/ 3024554 h 3336351"/>
              <a:gd name="connsiteX76" fmla="*/ 3036277 w 3200400"/>
              <a:gd name="connsiteY76" fmla="*/ 2919046 h 3336351"/>
              <a:gd name="connsiteX77" fmla="*/ 3094892 w 3200400"/>
              <a:gd name="connsiteY77" fmla="*/ 2836984 h 3336351"/>
              <a:gd name="connsiteX78" fmla="*/ 3106616 w 3200400"/>
              <a:gd name="connsiteY78" fmla="*/ 2778369 h 3336351"/>
              <a:gd name="connsiteX79" fmla="*/ 3130062 w 3200400"/>
              <a:gd name="connsiteY79" fmla="*/ 2708031 h 3336351"/>
              <a:gd name="connsiteX80" fmla="*/ 3153508 w 3200400"/>
              <a:gd name="connsiteY80" fmla="*/ 2614246 h 3336351"/>
              <a:gd name="connsiteX81" fmla="*/ 3176954 w 3200400"/>
              <a:gd name="connsiteY81" fmla="*/ 2438400 h 3336351"/>
              <a:gd name="connsiteX82" fmla="*/ 3200400 w 3200400"/>
              <a:gd name="connsiteY82" fmla="*/ 2379784 h 3336351"/>
              <a:gd name="connsiteX83" fmla="*/ 3188677 w 3200400"/>
              <a:gd name="connsiteY83" fmla="*/ 2321169 h 3336351"/>
              <a:gd name="connsiteX84" fmla="*/ 3176954 w 3200400"/>
              <a:gd name="connsiteY84" fmla="*/ 2215661 h 3336351"/>
              <a:gd name="connsiteX85" fmla="*/ 3165231 w 3200400"/>
              <a:gd name="connsiteY85" fmla="*/ 2133600 h 3336351"/>
              <a:gd name="connsiteX86" fmla="*/ 3153508 w 3200400"/>
              <a:gd name="connsiteY86" fmla="*/ 2063261 h 3336351"/>
              <a:gd name="connsiteX87" fmla="*/ 3130062 w 3200400"/>
              <a:gd name="connsiteY87" fmla="*/ 1934307 h 3336351"/>
              <a:gd name="connsiteX88" fmla="*/ 3118339 w 3200400"/>
              <a:gd name="connsiteY88" fmla="*/ 1852246 h 3336351"/>
              <a:gd name="connsiteX89" fmla="*/ 3094892 w 3200400"/>
              <a:gd name="connsiteY89" fmla="*/ 1781907 h 3336351"/>
              <a:gd name="connsiteX90" fmla="*/ 3083169 w 3200400"/>
              <a:gd name="connsiteY90" fmla="*/ 1735015 h 3336351"/>
              <a:gd name="connsiteX91" fmla="*/ 3059723 w 3200400"/>
              <a:gd name="connsiteY91" fmla="*/ 1652954 h 3336351"/>
              <a:gd name="connsiteX92" fmla="*/ 3024554 w 3200400"/>
              <a:gd name="connsiteY92" fmla="*/ 1488831 h 3336351"/>
              <a:gd name="connsiteX93" fmla="*/ 3012831 w 3200400"/>
              <a:gd name="connsiteY93" fmla="*/ 1441938 h 3336351"/>
              <a:gd name="connsiteX94" fmla="*/ 2989385 w 3200400"/>
              <a:gd name="connsiteY94" fmla="*/ 1406769 h 3336351"/>
              <a:gd name="connsiteX95" fmla="*/ 2954216 w 3200400"/>
              <a:gd name="connsiteY95" fmla="*/ 1301261 h 3336351"/>
              <a:gd name="connsiteX96" fmla="*/ 2942492 w 3200400"/>
              <a:gd name="connsiteY96" fmla="*/ 1254369 h 3336351"/>
              <a:gd name="connsiteX97" fmla="*/ 2919046 w 3200400"/>
              <a:gd name="connsiteY97" fmla="*/ 1207477 h 3336351"/>
              <a:gd name="connsiteX98" fmla="*/ 2907323 w 3200400"/>
              <a:gd name="connsiteY98" fmla="*/ 1172307 h 3336351"/>
              <a:gd name="connsiteX99" fmla="*/ 2883877 w 3200400"/>
              <a:gd name="connsiteY99" fmla="*/ 1125415 h 3336351"/>
              <a:gd name="connsiteX100" fmla="*/ 2836985 w 3200400"/>
              <a:gd name="connsiteY100" fmla="*/ 1031631 h 3336351"/>
              <a:gd name="connsiteX101" fmla="*/ 2801816 w 3200400"/>
              <a:gd name="connsiteY101" fmla="*/ 937846 h 3336351"/>
              <a:gd name="connsiteX102" fmla="*/ 2754923 w 3200400"/>
              <a:gd name="connsiteY102" fmla="*/ 832338 h 3336351"/>
              <a:gd name="connsiteX103" fmla="*/ 2719754 w 3200400"/>
              <a:gd name="connsiteY103" fmla="*/ 738554 h 3336351"/>
              <a:gd name="connsiteX104" fmla="*/ 2708031 w 3200400"/>
              <a:gd name="connsiteY104" fmla="*/ 703384 h 3336351"/>
              <a:gd name="connsiteX105" fmla="*/ 2672862 w 3200400"/>
              <a:gd name="connsiteY105" fmla="*/ 656492 h 3336351"/>
              <a:gd name="connsiteX106" fmla="*/ 2637692 w 3200400"/>
              <a:gd name="connsiteY106" fmla="*/ 574431 h 3336351"/>
              <a:gd name="connsiteX107" fmla="*/ 2614246 w 3200400"/>
              <a:gd name="connsiteY107" fmla="*/ 539261 h 3336351"/>
              <a:gd name="connsiteX108" fmla="*/ 2602523 w 3200400"/>
              <a:gd name="connsiteY108" fmla="*/ 504092 h 3336351"/>
              <a:gd name="connsiteX109" fmla="*/ 2579077 w 3200400"/>
              <a:gd name="connsiteY109" fmla="*/ 457200 h 3336351"/>
              <a:gd name="connsiteX110" fmla="*/ 2567354 w 3200400"/>
              <a:gd name="connsiteY110" fmla="*/ 422031 h 3336351"/>
              <a:gd name="connsiteX111" fmla="*/ 2543908 w 3200400"/>
              <a:gd name="connsiteY111" fmla="*/ 386861 h 3336351"/>
              <a:gd name="connsiteX112" fmla="*/ 2520462 w 3200400"/>
              <a:gd name="connsiteY112" fmla="*/ 339969 h 3336351"/>
              <a:gd name="connsiteX113" fmla="*/ 2497016 w 3200400"/>
              <a:gd name="connsiteY113" fmla="*/ 304800 h 3336351"/>
              <a:gd name="connsiteX114" fmla="*/ 2450123 w 3200400"/>
              <a:gd name="connsiteY114" fmla="*/ 257907 h 3336351"/>
              <a:gd name="connsiteX115" fmla="*/ 2426677 w 3200400"/>
              <a:gd name="connsiteY115" fmla="*/ 222738 h 3336351"/>
              <a:gd name="connsiteX116" fmla="*/ 2356339 w 3200400"/>
              <a:gd name="connsiteY116" fmla="*/ 175846 h 3336351"/>
              <a:gd name="connsiteX117" fmla="*/ 2286000 w 3200400"/>
              <a:gd name="connsiteY117" fmla="*/ 128954 h 3336351"/>
              <a:gd name="connsiteX118" fmla="*/ 2250831 w 3200400"/>
              <a:gd name="connsiteY118" fmla="*/ 105507 h 3336351"/>
              <a:gd name="connsiteX119" fmla="*/ 2215662 w 3200400"/>
              <a:gd name="connsiteY119" fmla="*/ 93784 h 3336351"/>
              <a:gd name="connsiteX120" fmla="*/ 2180492 w 3200400"/>
              <a:gd name="connsiteY120" fmla="*/ 70338 h 3336351"/>
              <a:gd name="connsiteX121" fmla="*/ 2063262 w 3200400"/>
              <a:gd name="connsiteY121" fmla="*/ 35169 h 3336351"/>
              <a:gd name="connsiteX122" fmla="*/ 1910862 w 3200400"/>
              <a:gd name="connsiteY122" fmla="*/ 11723 h 333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200400" h="3336351">
                <a:moveTo>
                  <a:pt x="1969477" y="0"/>
                </a:moveTo>
                <a:cubicBezTo>
                  <a:pt x="1953846" y="23446"/>
                  <a:pt x="1941141" y="49131"/>
                  <a:pt x="1922585" y="70338"/>
                </a:cubicBezTo>
                <a:cubicBezTo>
                  <a:pt x="1913307" y="80941"/>
                  <a:pt x="1898418" y="84982"/>
                  <a:pt x="1887416" y="93784"/>
                </a:cubicBezTo>
                <a:cubicBezTo>
                  <a:pt x="1803894" y="160602"/>
                  <a:pt x="1937044" y="68514"/>
                  <a:pt x="1828800" y="140677"/>
                </a:cubicBezTo>
                <a:cubicBezTo>
                  <a:pt x="1820985" y="152400"/>
                  <a:pt x="1815317" y="165883"/>
                  <a:pt x="1805354" y="175846"/>
                </a:cubicBezTo>
                <a:cubicBezTo>
                  <a:pt x="1795391" y="185809"/>
                  <a:pt x="1778987" y="188290"/>
                  <a:pt x="1770185" y="199292"/>
                </a:cubicBezTo>
                <a:cubicBezTo>
                  <a:pt x="1762466" y="208941"/>
                  <a:pt x="1765317" y="224179"/>
                  <a:pt x="1758462" y="234461"/>
                </a:cubicBezTo>
                <a:cubicBezTo>
                  <a:pt x="1749265" y="248256"/>
                  <a:pt x="1733906" y="256894"/>
                  <a:pt x="1723292" y="269631"/>
                </a:cubicBezTo>
                <a:cubicBezTo>
                  <a:pt x="1674446" y="328246"/>
                  <a:pt x="1729154" y="285261"/>
                  <a:pt x="1664677" y="328246"/>
                </a:cubicBezTo>
                <a:lnTo>
                  <a:pt x="1594339" y="433754"/>
                </a:lnTo>
                <a:cubicBezTo>
                  <a:pt x="1586524" y="445477"/>
                  <a:pt x="1582615" y="461108"/>
                  <a:pt x="1570892" y="468923"/>
                </a:cubicBezTo>
                <a:cubicBezTo>
                  <a:pt x="1559169" y="476738"/>
                  <a:pt x="1546547" y="483349"/>
                  <a:pt x="1535723" y="492369"/>
                </a:cubicBezTo>
                <a:cubicBezTo>
                  <a:pt x="1522987" y="502983"/>
                  <a:pt x="1514348" y="518342"/>
                  <a:pt x="1500554" y="527538"/>
                </a:cubicBezTo>
                <a:cubicBezTo>
                  <a:pt x="1394812" y="598032"/>
                  <a:pt x="1540892" y="470477"/>
                  <a:pt x="1430216" y="562707"/>
                </a:cubicBezTo>
                <a:cubicBezTo>
                  <a:pt x="1391326" y="595115"/>
                  <a:pt x="1403536" y="599494"/>
                  <a:pt x="1359877" y="621323"/>
                </a:cubicBezTo>
                <a:cubicBezTo>
                  <a:pt x="1341055" y="630734"/>
                  <a:pt x="1319736" y="634692"/>
                  <a:pt x="1301262" y="644769"/>
                </a:cubicBezTo>
                <a:cubicBezTo>
                  <a:pt x="1276524" y="658262"/>
                  <a:pt x="1257656" y="682750"/>
                  <a:pt x="1230923" y="691661"/>
                </a:cubicBezTo>
                <a:cubicBezTo>
                  <a:pt x="1070826" y="745027"/>
                  <a:pt x="1234437" y="686805"/>
                  <a:pt x="1113692" y="738554"/>
                </a:cubicBezTo>
                <a:cubicBezTo>
                  <a:pt x="1078204" y="753763"/>
                  <a:pt x="1011626" y="764761"/>
                  <a:pt x="984739" y="773723"/>
                </a:cubicBezTo>
                <a:cubicBezTo>
                  <a:pt x="900407" y="801833"/>
                  <a:pt x="1005727" y="767726"/>
                  <a:pt x="902677" y="797169"/>
                </a:cubicBezTo>
                <a:cubicBezTo>
                  <a:pt x="890795" y="800564"/>
                  <a:pt x="879571" y="806211"/>
                  <a:pt x="867508" y="808892"/>
                </a:cubicBezTo>
                <a:cubicBezTo>
                  <a:pt x="811136" y="821419"/>
                  <a:pt x="761054" y="823466"/>
                  <a:pt x="703385" y="832338"/>
                </a:cubicBezTo>
                <a:cubicBezTo>
                  <a:pt x="683691" y="835368"/>
                  <a:pt x="664494" y="841243"/>
                  <a:pt x="644769" y="844061"/>
                </a:cubicBezTo>
                <a:cubicBezTo>
                  <a:pt x="609739" y="849065"/>
                  <a:pt x="574431" y="851876"/>
                  <a:pt x="539262" y="855784"/>
                </a:cubicBezTo>
                <a:cubicBezTo>
                  <a:pt x="527539" y="859692"/>
                  <a:pt x="515974" y="864112"/>
                  <a:pt x="504092" y="867507"/>
                </a:cubicBezTo>
                <a:cubicBezTo>
                  <a:pt x="486569" y="872514"/>
                  <a:pt x="440766" y="881587"/>
                  <a:pt x="422031" y="890954"/>
                </a:cubicBezTo>
                <a:cubicBezTo>
                  <a:pt x="409429" y="897255"/>
                  <a:pt x="398585" y="906585"/>
                  <a:pt x="386862" y="914400"/>
                </a:cubicBezTo>
                <a:cubicBezTo>
                  <a:pt x="379047" y="926123"/>
                  <a:pt x="372218" y="938567"/>
                  <a:pt x="363416" y="949569"/>
                </a:cubicBezTo>
                <a:cubicBezTo>
                  <a:pt x="331673" y="989247"/>
                  <a:pt x="316451" y="973233"/>
                  <a:pt x="293077" y="1043354"/>
                </a:cubicBezTo>
                <a:cubicBezTo>
                  <a:pt x="289169" y="1055077"/>
                  <a:pt x="288209" y="1068241"/>
                  <a:pt x="281354" y="1078523"/>
                </a:cubicBezTo>
                <a:cubicBezTo>
                  <a:pt x="272158" y="1092317"/>
                  <a:pt x="258921" y="1103078"/>
                  <a:pt x="246185" y="1113692"/>
                </a:cubicBezTo>
                <a:cubicBezTo>
                  <a:pt x="215427" y="1139324"/>
                  <a:pt x="210304" y="1130270"/>
                  <a:pt x="187569" y="1160584"/>
                </a:cubicBezTo>
                <a:cubicBezTo>
                  <a:pt x="170662" y="1183127"/>
                  <a:pt x="149588" y="1204190"/>
                  <a:pt x="140677" y="1230923"/>
                </a:cubicBezTo>
                <a:lnTo>
                  <a:pt x="117231" y="1301261"/>
                </a:lnTo>
                <a:cubicBezTo>
                  <a:pt x="113323" y="1312984"/>
                  <a:pt x="112363" y="1326149"/>
                  <a:pt x="105508" y="1336431"/>
                </a:cubicBezTo>
                <a:lnTo>
                  <a:pt x="82062" y="1371600"/>
                </a:lnTo>
                <a:cubicBezTo>
                  <a:pt x="78471" y="1385962"/>
                  <a:pt x="60043" y="1469870"/>
                  <a:pt x="46892" y="1500554"/>
                </a:cubicBezTo>
                <a:cubicBezTo>
                  <a:pt x="40008" y="1516617"/>
                  <a:pt x="31261" y="1531815"/>
                  <a:pt x="23446" y="1547446"/>
                </a:cubicBezTo>
                <a:cubicBezTo>
                  <a:pt x="19538" y="1574800"/>
                  <a:pt x="15925" y="1602197"/>
                  <a:pt x="11723" y="1629507"/>
                </a:cubicBezTo>
                <a:cubicBezTo>
                  <a:pt x="8109" y="1653000"/>
                  <a:pt x="0" y="1676076"/>
                  <a:pt x="0" y="1699846"/>
                </a:cubicBezTo>
                <a:cubicBezTo>
                  <a:pt x="0" y="1852296"/>
                  <a:pt x="4954" y="2004746"/>
                  <a:pt x="11723" y="2157046"/>
                </a:cubicBezTo>
                <a:cubicBezTo>
                  <a:pt x="12935" y="2184316"/>
                  <a:pt x="26602" y="2244290"/>
                  <a:pt x="35169" y="2274277"/>
                </a:cubicBezTo>
                <a:cubicBezTo>
                  <a:pt x="38564" y="2286159"/>
                  <a:pt x="41366" y="2298394"/>
                  <a:pt x="46892" y="2309446"/>
                </a:cubicBezTo>
                <a:cubicBezTo>
                  <a:pt x="53193" y="2322048"/>
                  <a:pt x="64038" y="2332013"/>
                  <a:pt x="70339" y="2344615"/>
                </a:cubicBezTo>
                <a:cubicBezTo>
                  <a:pt x="79750" y="2363437"/>
                  <a:pt x="82112" y="2385722"/>
                  <a:pt x="93785" y="2403231"/>
                </a:cubicBezTo>
                <a:cubicBezTo>
                  <a:pt x="106047" y="2421624"/>
                  <a:pt x="125046" y="2434492"/>
                  <a:pt x="140677" y="2450123"/>
                </a:cubicBezTo>
                <a:cubicBezTo>
                  <a:pt x="170904" y="2540805"/>
                  <a:pt x="125547" y="2417091"/>
                  <a:pt x="222739" y="2579077"/>
                </a:cubicBezTo>
                <a:cubicBezTo>
                  <a:pt x="357415" y="2803537"/>
                  <a:pt x="229235" y="2620743"/>
                  <a:pt x="351692" y="2743200"/>
                </a:cubicBezTo>
                <a:cubicBezTo>
                  <a:pt x="361655" y="2753163"/>
                  <a:pt x="366119" y="2767545"/>
                  <a:pt x="375139" y="2778369"/>
                </a:cubicBezTo>
                <a:cubicBezTo>
                  <a:pt x="385753" y="2791105"/>
                  <a:pt x="399519" y="2800950"/>
                  <a:pt x="410308" y="2813538"/>
                </a:cubicBezTo>
                <a:cubicBezTo>
                  <a:pt x="423023" y="2828373"/>
                  <a:pt x="430773" y="2847565"/>
                  <a:pt x="445477" y="2860431"/>
                </a:cubicBezTo>
                <a:cubicBezTo>
                  <a:pt x="462625" y="2875435"/>
                  <a:pt x="485551" y="2882356"/>
                  <a:pt x="504092" y="2895600"/>
                </a:cubicBezTo>
                <a:cubicBezTo>
                  <a:pt x="513086" y="2902024"/>
                  <a:pt x="519048" y="2911970"/>
                  <a:pt x="527539" y="2919046"/>
                </a:cubicBezTo>
                <a:cubicBezTo>
                  <a:pt x="542549" y="2931554"/>
                  <a:pt x="560615" y="2940399"/>
                  <a:pt x="574431" y="2954215"/>
                </a:cubicBezTo>
                <a:cubicBezTo>
                  <a:pt x="588247" y="2968031"/>
                  <a:pt x="595784" y="2987291"/>
                  <a:pt x="609600" y="3001107"/>
                </a:cubicBezTo>
                <a:cubicBezTo>
                  <a:pt x="619563" y="3011070"/>
                  <a:pt x="633767" y="3015752"/>
                  <a:pt x="644769" y="3024554"/>
                </a:cubicBezTo>
                <a:cubicBezTo>
                  <a:pt x="653400" y="3031459"/>
                  <a:pt x="659161" y="3041662"/>
                  <a:pt x="668216" y="3048000"/>
                </a:cubicBezTo>
                <a:cubicBezTo>
                  <a:pt x="698417" y="3069140"/>
                  <a:pt x="762000" y="3106615"/>
                  <a:pt x="762000" y="3106615"/>
                </a:cubicBezTo>
                <a:cubicBezTo>
                  <a:pt x="773723" y="3122246"/>
                  <a:pt x="782334" y="3140792"/>
                  <a:pt x="797169" y="3153507"/>
                </a:cubicBezTo>
                <a:cubicBezTo>
                  <a:pt x="831018" y="3182521"/>
                  <a:pt x="852419" y="3174226"/>
                  <a:pt x="890954" y="3188677"/>
                </a:cubicBezTo>
                <a:cubicBezTo>
                  <a:pt x="907317" y="3194813"/>
                  <a:pt x="921267" y="3206597"/>
                  <a:pt x="937846" y="3212123"/>
                </a:cubicBezTo>
                <a:cubicBezTo>
                  <a:pt x="968416" y="3222313"/>
                  <a:pt x="1000033" y="3229249"/>
                  <a:pt x="1031631" y="3235569"/>
                </a:cubicBezTo>
                <a:cubicBezTo>
                  <a:pt x="1070708" y="3243384"/>
                  <a:pt x="1109161" y="3255563"/>
                  <a:pt x="1148862" y="3259015"/>
                </a:cubicBezTo>
                <a:cubicBezTo>
                  <a:pt x="1453745" y="3285526"/>
                  <a:pt x="1328828" y="3272498"/>
                  <a:pt x="1524000" y="3294184"/>
                </a:cubicBezTo>
                <a:cubicBezTo>
                  <a:pt x="1742452" y="3356601"/>
                  <a:pt x="1654296" y="3340250"/>
                  <a:pt x="2074985" y="3305907"/>
                </a:cubicBezTo>
                <a:cubicBezTo>
                  <a:pt x="2111933" y="3302891"/>
                  <a:pt x="2145323" y="3282461"/>
                  <a:pt x="2180492" y="3270738"/>
                </a:cubicBezTo>
                <a:cubicBezTo>
                  <a:pt x="2230943" y="3253921"/>
                  <a:pt x="2203679" y="3262011"/>
                  <a:pt x="2262554" y="3247292"/>
                </a:cubicBezTo>
                <a:cubicBezTo>
                  <a:pt x="2274277" y="3239477"/>
                  <a:pt x="2284848" y="3229568"/>
                  <a:pt x="2297723" y="3223846"/>
                </a:cubicBezTo>
                <a:cubicBezTo>
                  <a:pt x="2320307" y="3213809"/>
                  <a:pt x="2368062" y="3200400"/>
                  <a:pt x="2368062" y="3200400"/>
                </a:cubicBezTo>
                <a:cubicBezTo>
                  <a:pt x="2379785" y="3192585"/>
                  <a:pt x="2390281" y="3182504"/>
                  <a:pt x="2403231" y="3176954"/>
                </a:cubicBezTo>
                <a:cubicBezTo>
                  <a:pt x="2424272" y="3167936"/>
                  <a:pt x="2490201" y="3159068"/>
                  <a:pt x="2508739" y="3153507"/>
                </a:cubicBezTo>
                <a:cubicBezTo>
                  <a:pt x="2578660" y="3132530"/>
                  <a:pt x="2561062" y="3123036"/>
                  <a:pt x="2637692" y="3106615"/>
                </a:cubicBezTo>
                <a:cubicBezTo>
                  <a:pt x="2668498" y="3100014"/>
                  <a:pt x="2700248" y="3099056"/>
                  <a:pt x="2731477" y="3094892"/>
                </a:cubicBezTo>
                <a:lnTo>
                  <a:pt x="2813539" y="3083169"/>
                </a:lnTo>
                <a:cubicBezTo>
                  <a:pt x="2893450" y="3029895"/>
                  <a:pt x="2792694" y="3090117"/>
                  <a:pt x="2919046" y="3048000"/>
                </a:cubicBezTo>
                <a:cubicBezTo>
                  <a:pt x="2932413" y="3043545"/>
                  <a:pt x="2943613" y="3033832"/>
                  <a:pt x="2954216" y="3024554"/>
                </a:cubicBezTo>
                <a:cubicBezTo>
                  <a:pt x="3031222" y="2957173"/>
                  <a:pt x="2996657" y="2988380"/>
                  <a:pt x="3036277" y="2919046"/>
                </a:cubicBezTo>
                <a:cubicBezTo>
                  <a:pt x="3049989" y="2895050"/>
                  <a:pt x="3079798" y="2857110"/>
                  <a:pt x="3094892" y="2836984"/>
                </a:cubicBezTo>
                <a:cubicBezTo>
                  <a:pt x="3098800" y="2817446"/>
                  <a:pt x="3101373" y="2797592"/>
                  <a:pt x="3106616" y="2778369"/>
                </a:cubicBezTo>
                <a:cubicBezTo>
                  <a:pt x="3113119" y="2754526"/>
                  <a:pt x="3124068" y="2732007"/>
                  <a:pt x="3130062" y="2708031"/>
                </a:cubicBezTo>
                <a:lnTo>
                  <a:pt x="3153508" y="2614246"/>
                </a:lnTo>
                <a:cubicBezTo>
                  <a:pt x="3154824" y="2603720"/>
                  <a:pt x="3172909" y="2454580"/>
                  <a:pt x="3176954" y="2438400"/>
                </a:cubicBezTo>
                <a:cubicBezTo>
                  <a:pt x="3182058" y="2417985"/>
                  <a:pt x="3192585" y="2399323"/>
                  <a:pt x="3200400" y="2379784"/>
                </a:cubicBezTo>
                <a:cubicBezTo>
                  <a:pt x="3196492" y="2360246"/>
                  <a:pt x="3191495" y="2340894"/>
                  <a:pt x="3188677" y="2321169"/>
                </a:cubicBezTo>
                <a:cubicBezTo>
                  <a:pt x="3183673" y="2286139"/>
                  <a:pt x="3181343" y="2250774"/>
                  <a:pt x="3176954" y="2215661"/>
                </a:cubicBezTo>
                <a:cubicBezTo>
                  <a:pt x="3173527" y="2188243"/>
                  <a:pt x="3169433" y="2160910"/>
                  <a:pt x="3165231" y="2133600"/>
                </a:cubicBezTo>
                <a:cubicBezTo>
                  <a:pt x="3161617" y="2110107"/>
                  <a:pt x="3157760" y="2086647"/>
                  <a:pt x="3153508" y="2063261"/>
                </a:cubicBezTo>
                <a:cubicBezTo>
                  <a:pt x="3135216" y="1962655"/>
                  <a:pt x="3147336" y="2046587"/>
                  <a:pt x="3130062" y="1934307"/>
                </a:cubicBezTo>
                <a:cubicBezTo>
                  <a:pt x="3125860" y="1906997"/>
                  <a:pt x="3124552" y="1879170"/>
                  <a:pt x="3118339" y="1852246"/>
                </a:cubicBezTo>
                <a:cubicBezTo>
                  <a:pt x="3112782" y="1828164"/>
                  <a:pt x="3100886" y="1805884"/>
                  <a:pt x="3094892" y="1781907"/>
                </a:cubicBezTo>
                <a:cubicBezTo>
                  <a:pt x="3090984" y="1766276"/>
                  <a:pt x="3087595" y="1750507"/>
                  <a:pt x="3083169" y="1735015"/>
                </a:cubicBezTo>
                <a:cubicBezTo>
                  <a:pt x="3068272" y="1682875"/>
                  <a:pt x="3071939" y="1714033"/>
                  <a:pt x="3059723" y="1652954"/>
                </a:cubicBezTo>
                <a:cubicBezTo>
                  <a:pt x="3025681" y="1482743"/>
                  <a:pt x="3076840" y="1697977"/>
                  <a:pt x="3024554" y="1488831"/>
                </a:cubicBezTo>
                <a:cubicBezTo>
                  <a:pt x="3020646" y="1473200"/>
                  <a:pt x="3021768" y="1455344"/>
                  <a:pt x="3012831" y="1441938"/>
                </a:cubicBezTo>
                <a:lnTo>
                  <a:pt x="2989385" y="1406769"/>
                </a:lnTo>
                <a:cubicBezTo>
                  <a:pt x="2961295" y="1294409"/>
                  <a:pt x="2998357" y="1433681"/>
                  <a:pt x="2954216" y="1301261"/>
                </a:cubicBezTo>
                <a:cubicBezTo>
                  <a:pt x="2949121" y="1285976"/>
                  <a:pt x="2948149" y="1269455"/>
                  <a:pt x="2942492" y="1254369"/>
                </a:cubicBezTo>
                <a:cubicBezTo>
                  <a:pt x="2936356" y="1238006"/>
                  <a:pt x="2925930" y="1223540"/>
                  <a:pt x="2919046" y="1207477"/>
                </a:cubicBezTo>
                <a:cubicBezTo>
                  <a:pt x="2914178" y="1196119"/>
                  <a:pt x="2912191" y="1183665"/>
                  <a:pt x="2907323" y="1172307"/>
                </a:cubicBezTo>
                <a:cubicBezTo>
                  <a:pt x="2900439" y="1156244"/>
                  <a:pt x="2890975" y="1141384"/>
                  <a:pt x="2883877" y="1125415"/>
                </a:cubicBezTo>
                <a:cubicBezTo>
                  <a:pt x="2845639" y="1039379"/>
                  <a:pt x="2878504" y="1093910"/>
                  <a:pt x="2836985" y="1031631"/>
                </a:cubicBezTo>
                <a:cubicBezTo>
                  <a:pt x="2811605" y="930109"/>
                  <a:pt x="2842683" y="1040013"/>
                  <a:pt x="2801816" y="937846"/>
                </a:cubicBezTo>
                <a:cubicBezTo>
                  <a:pt x="2759963" y="833215"/>
                  <a:pt x="2800031" y="900000"/>
                  <a:pt x="2754923" y="832338"/>
                </a:cubicBezTo>
                <a:cubicBezTo>
                  <a:pt x="2733309" y="745883"/>
                  <a:pt x="2756536" y="824380"/>
                  <a:pt x="2719754" y="738554"/>
                </a:cubicBezTo>
                <a:cubicBezTo>
                  <a:pt x="2714886" y="727196"/>
                  <a:pt x="2714162" y="714113"/>
                  <a:pt x="2708031" y="703384"/>
                </a:cubicBezTo>
                <a:cubicBezTo>
                  <a:pt x="2698337" y="686420"/>
                  <a:pt x="2684585" y="672123"/>
                  <a:pt x="2672862" y="656492"/>
                </a:cubicBezTo>
                <a:cubicBezTo>
                  <a:pt x="2659709" y="617033"/>
                  <a:pt x="2660872" y="614996"/>
                  <a:pt x="2637692" y="574431"/>
                </a:cubicBezTo>
                <a:cubicBezTo>
                  <a:pt x="2630702" y="562198"/>
                  <a:pt x="2620547" y="551863"/>
                  <a:pt x="2614246" y="539261"/>
                </a:cubicBezTo>
                <a:cubicBezTo>
                  <a:pt x="2608720" y="528208"/>
                  <a:pt x="2607391" y="515450"/>
                  <a:pt x="2602523" y="504092"/>
                </a:cubicBezTo>
                <a:cubicBezTo>
                  <a:pt x="2595639" y="488029"/>
                  <a:pt x="2585961" y="473263"/>
                  <a:pt x="2579077" y="457200"/>
                </a:cubicBezTo>
                <a:cubicBezTo>
                  <a:pt x="2574209" y="445842"/>
                  <a:pt x="2572880" y="433084"/>
                  <a:pt x="2567354" y="422031"/>
                </a:cubicBezTo>
                <a:cubicBezTo>
                  <a:pt x="2561053" y="409429"/>
                  <a:pt x="2550898" y="399094"/>
                  <a:pt x="2543908" y="386861"/>
                </a:cubicBezTo>
                <a:cubicBezTo>
                  <a:pt x="2535238" y="371688"/>
                  <a:pt x="2529132" y="355142"/>
                  <a:pt x="2520462" y="339969"/>
                </a:cubicBezTo>
                <a:cubicBezTo>
                  <a:pt x="2513472" y="327736"/>
                  <a:pt x="2506185" y="315497"/>
                  <a:pt x="2497016" y="304800"/>
                </a:cubicBezTo>
                <a:cubicBezTo>
                  <a:pt x="2482630" y="288016"/>
                  <a:pt x="2462385" y="276300"/>
                  <a:pt x="2450123" y="257907"/>
                </a:cubicBezTo>
                <a:cubicBezTo>
                  <a:pt x="2442308" y="246184"/>
                  <a:pt x="2437280" y="232016"/>
                  <a:pt x="2426677" y="222738"/>
                </a:cubicBezTo>
                <a:cubicBezTo>
                  <a:pt x="2405470" y="204182"/>
                  <a:pt x="2379785" y="191477"/>
                  <a:pt x="2356339" y="175846"/>
                </a:cubicBezTo>
                <a:lnTo>
                  <a:pt x="2286000" y="128954"/>
                </a:lnTo>
                <a:cubicBezTo>
                  <a:pt x="2274277" y="121138"/>
                  <a:pt x="2264197" y="109962"/>
                  <a:pt x="2250831" y="105507"/>
                </a:cubicBezTo>
                <a:cubicBezTo>
                  <a:pt x="2239108" y="101599"/>
                  <a:pt x="2226715" y="99310"/>
                  <a:pt x="2215662" y="93784"/>
                </a:cubicBezTo>
                <a:cubicBezTo>
                  <a:pt x="2203060" y="87483"/>
                  <a:pt x="2193367" y="76060"/>
                  <a:pt x="2180492" y="70338"/>
                </a:cubicBezTo>
                <a:cubicBezTo>
                  <a:pt x="2143796" y="54029"/>
                  <a:pt x="2102234" y="44912"/>
                  <a:pt x="2063262" y="35169"/>
                </a:cubicBezTo>
                <a:cubicBezTo>
                  <a:pt x="1995578" y="-9952"/>
                  <a:pt x="2042182" y="11723"/>
                  <a:pt x="1910862" y="11723"/>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980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urple and pink cells&#10;&#10;AI-generated content may be incorrect.">
            <a:extLst>
              <a:ext uri="{FF2B5EF4-FFF2-40B4-BE49-F238E27FC236}">
                <a16:creationId xmlns:a16="http://schemas.microsoft.com/office/drawing/2014/main" id="{B90A3C14-B8F8-C019-337C-37598B2EA83E}"/>
              </a:ext>
            </a:extLst>
          </p:cNvPr>
          <p:cNvPicPr>
            <a:picLocks noChangeAspect="1"/>
          </p:cNvPicPr>
          <p:nvPr/>
        </p:nvPicPr>
        <p:blipFill>
          <a:blip r:embed="rId2"/>
          <a:stretch>
            <a:fillRect/>
          </a:stretch>
        </p:blipFill>
        <p:spPr>
          <a:xfrm>
            <a:off x="117051" y="490879"/>
            <a:ext cx="5943780" cy="5334635"/>
          </a:xfrm>
          <a:prstGeom prst="rect">
            <a:avLst/>
          </a:prstGeom>
        </p:spPr>
      </p:pic>
      <p:pic>
        <p:nvPicPr>
          <p:cNvPr id="6" name="Picture 5" descr="A purple and white background&#10;&#10;AI-generated content may be incorrect.">
            <a:extLst>
              <a:ext uri="{FF2B5EF4-FFF2-40B4-BE49-F238E27FC236}">
                <a16:creationId xmlns:a16="http://schemas.microsoft.com/office/drawing/2014/main" id="{DB536BFF-1C29-9845-5FB2-C50EBAB0B48D}"/>
              </a:ext>
            </a:extLst>
          </p:cNvPr>
          <p:cNvPicPr>
            <a:picLocks noChangeAspect="1"/>
          </p:cNvPicPr>
          <p:nvPr/>
        </p:nvPicPr>
        <p:blipFill>
          <a:blip r:embed="rId3"/>
          <a:stretch>
            <a:fillRect/>
          </a:stretch>
        </p:blipFill>
        <p:spPr>
          <a:xfrm>
            <a:off x="6142713" y="490878"/>
            <a:ext cx="5943780" cy="5334635"/>
          </a:xfrm>
          <a:prstGeom prst="rect">
            <a:avLst/>
          </a:prstGeom>
        </p:spPr>
      </p:pic>
      <p:sp>
        <p:nvSpPr>
          <p:cNvPr id="8" name="TextBox 7">
            <a:extLst>
              <a:ext uri="{FF2B5EF4-FFF2-40B4-BE49-F238E27FC236}">
                <a16:creationId xmlns:a16="http://schemas.microsoft.com/office/drawing/2014/main" id="{2D470134-DD3E-65DA-8068-7992FD5E4F98}"/>
              </a:ext>
            </a:extLst>
          </p:cNvPr>
          <p:cNvSpPr txBox="1"/>
          <p:nvPr/>
        </p:nvSpPr>
        <p:spPr>
          <a:xfrm>
            <a:off x="20503" y="5927134"/>
            <a:ext cx="12010675" cy="7763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000" dirty="0"/>
              <a:t>Histologic features: </a:t>
            </a:r>
          </a:p>
          <a:p>
            <a:pPr marL="285750" indent="-285750">
              <a:lnSpc>
                <a:spcPct val="90000"/>
              </a:lnSpc>
              <a:spcBef>
                <a:spcPts val="1000"/>
              </a:spcBef>
              <a:buFont typeface="Arial"/>
              <a:buChar char="•"/>
            </a:pPr>
            <a:r>
              <a:rPr lang="en-US" sz="2000" dirty="0"/>
              <a:t>Mild lobular inflammation </a:t>
            </a:r>
          </a:p>
        </p:txBody>
      </p:sp>
      <p:sp>
        <p:nvSpPr>
          <p:cNvPr id="9" name="TextBox 8">
            <a:extLst>
              <a:ext uri="{FF2B5EF4-FFF2-40B4-BE49-F238E27FC236}">
                <a16:creationId xmlns:a16="http://schemas.microsoft.com/office/drawing/2014/main" id="{B397B544-6CCB-8872-05E1-666DE7E6B0F4}"/>
              </a:ext>
            </a:extLst>
          </p:cNvPr>
          <p:cNvSpPr txBox="1"/>
          <p:nvPr/>
        </p:nvSpPr>
        <p:spPr>
          <a:xfrm>
            <a:off x="5486401" y="5468892"/>
            <a:ext cx="808892" cy="369332"/>
          </a:xfrm>
          <a:prstGeom prst="rect">
            <a:avLst/>
          </a:prstGeom>
          <a:noFill/>
        </p:spPr>
        <p:txBody>
          <a:bodyPr wrap="square" rtlCol="0">
            <a:spAutoFit/>
          </a:bodyPr>
          <a:lstStyle/>
          <a:p>
            <a:r>
              <a:rPr lang="en-US" dirty="0"/>
              <a:t>20x</a:t>
            </a:r>
          </a:p>
        </p:txBody>
      </p:sp>
      <p:sp>
        <p:nvSpPr>
          <p:cNvPr id="10" name="TextBox 9">
            <a:extLst>
              <a:ext uri="{FF2B5EF4-FFF2-40B4-BE49-F238E27FC236}">
                <a16:creationId xmlns:a16="http://schemas.microsoft.com/office/drawing/2014/main" id="{2CB93EBA-9FE8-D7E8-5741-79AC878225FE}"/>
              </a:ext>
            </a:extLst>
          </p:cNvPr>
          <p:cNvSpPr txBox="1"/>
          <p:nvPr/>
        </p:nvSpPr>
        <p:spPr>
          <a:xfrm>
            <a:off x="11544671" y="5447493"/>
            <a:ext cx="808892" cy="369332"/>
          </a:xfrm>
          <a:prstGeom prst="rect">
            <a:avLst/>
          </a:prstGeom>
          <a:noFill/>
        </p:spPr>
        <p:txBody>
          <a:bodyPr wrap="square" rtlCol="0">
            <a:spAutoFit/>
          </a:bodyPr>
          <a:lstStyle/>
          <a:p>
            <a:r>
              <a:rPr lang="en-US" dirty="0"/>
              <a:t>40x</a:t>
            </a:r>
          </a:p>
        </p:txBody>
      </p:sp>
      <p:sp>
        <p:nvSpPr>
          <p:cNvPr id="11" name="Freeform 10">
            <a:extLst>
              <a:ext uri="{FF2B5EF4-FFF2-40B4-BE49-F238E27FC236}">
                <a16:creationId xmlns:a16="http://schemas.microsoft.com/office/drawing/2014/main" id="{E5B32D95-2CD6-B477-3E2D-A1C223CC9980}"/>
              </a:ext>
            </a:extLst>
          </p:cNvPr>
          <p:cNvSpPr/>
          <p:nvPr/>
        </p:nvSpPr>
        <p:spPr>
          <a:xfrm>
            <a:off x="530420" y="550985"/>
            <a:ext cx="5143549" cy="4982307"/>
          </a:xfrm>
          <a:custGeom>
            <a:avLst/>
            <a:gdLst>
              <a:gd name="connsiteX0" fmla="*/ 3642995 w 5143549"/>
              <a:gd name="connsiteY0" fmla="*/ 0 h 4982307"/>
              <a:gd name="connsiteX1" fmla="*/ 3584380 w 5143549"/>
              <a:gd name="connsiteY1" fmla="*/ 35169 h 4982307"/>
              <a:gd name="connsiteX2" fmla="*/ 3549211 w 5143549"/>
              <a:gd name="connsiteY2" fmla="*/ 46892 h 4982307"/>
              <a:gd name="connsiteX3" fmla="*/ 3373365 w 5143549"/>
              <a:gd name="connsiteY3" fmla="*/ 82061 h 4982307"/>
              <a:gd name="connsiteX4" fmla="*/ 3279580 w 5143549"/>
              <a:gd name="connsiteY4" fmla="*/ 105507 h 4982307"/>
              <a:gd name="connsiteX5" fmla="*/ 3244411 w 5143549"/>
              <a:gd name="connsiteY5" fmla="*/ 117230 h 4982307"/>
              <a:gd name="connsiteX6" fmla="*/ 3103734 w 5143549"/>
              <a:gd name="connsiteY6" fmla="*/ 140677 h 4982307"/>
              <a:gd name="connsiteX7" fmla="*/ 3068565 w 5143549"/>
              <a:gd name="connsiteY7" fmla="*/ 152400 h 4982307"/>
              <a:gd name="connsiteX8" fmla="*/ 2927888 w 5143549"/>
              <a:gd name="connsiteY8" fmla="*/ 187569 h 4982307"/>
              <a:gd name="connsiteX9" fmla="*/ 2834103 w 5143549"/>
              <a:gd name="connsiteY9" fmla="*/ 211015 h 4982307"/>
              <a:gd name="connsiteX10" fmla="*/ 2787211 w 5143549"/>
              <a:gd name="connsiteY10" fmla="*/ 222738 h 4982307"/>
              <a:gd name="connsiteX11" fmla="*/ 2705149 w 5143549"/>
              <a:gd name="connsiteY11" fmla="*/ 246184 h 4982307"/>
              <a:gd name="connsiteX12" fmla="*/ 2669980 w 5143549"/>
              <a:gd name="connsiteY12" fmla="*/ 257907 h 4982307"/>
              <a:gd name="connsiteX13" fmla="*/ 2599642 w 5143549"/>
              <a:gd name="connsiteY13" fmla="*/ 269630 h 4982307"/>
              <a:gd name="connsiteX14" fmla="*/ 2564472 w 5143549"/>
              <a:gd name="connsiteY14" fmla="*/ 281353 h 4982307"/>
              <a:gd name="connsiteX15" fmla="*/ 2517580 w 5143549"/>
              <a:gd name="connsiteY15" fmla="*/ 293077 h 4982307"/>
              <a:gd name="connsiteX16" fmla="*/ 2482411 w 5143549"/>
              <a:gd name="connsiteY16" fmla="*/ 304800 h 4982307"/>
              <a:gd name="connsiteX17" fmla="*/ 2412072 w 5143549"/>
              <a:gd name="connsiteY17" fmla="*/ 316523 h 4982307"/>
              <a:gd name="connsiteX18" fmla="*/ 2376903 w 5143549"/>
              <a:gd name="connsiteY18" fmla="*/ 328246 h 4982307"/>
              <a:gd name="connsiteX19" fmla="*/ 2259672 w 5143549"/>
              <a:gd name="connsiteY19" fmla="*/ 363415 h 4982307"/>
              <a:gd name="connsiteX20" fmla="*/ 2165888 w 5143549"/>
              <a:gd name="connsiteY20" fmla="*/ 398584 h 4982307"/>
              <a:gd name="connsiteX21" fmla="*/ 2072103 w 5143549"/>
              <a:gd name="connsiteY21" fmla="*/ 410307 h 4982307"/>
              <a:gd name="connsiteX22" fmla="*/ 1943149 w 5143549"/>
              <a:gd name="connsiteY22" fmla="*/ 433753 h 4982307"/>
              <a:gd name="connsiteX23" fmla="*/ 1825918 w 5143549"/>
              <a:gd name="connsiteY23" fmla="*/ 445477 h 4982307"/>
              <a:gd name="connsiteX24" fmla="*/ 1696965 w 5143549"/>
              <a:gd name="connsiteY24" fmla="*/ 480646 h 4982307"/>
              <a:gd name="connsiteX25" fmla="*/ 1556288 w 5143549"/>
              <a:gd name="connsiteY25" fmla="*/ 515815 h 4982307"/>
              <a:gd name="connsiteX26" fmla="*/ 1497672 w 5143549"/>
              <a:gd name="connsiteY26" fmla="*/ 539261 h 4982307"/>
              <a:gd name="connsiteX27" fmla="*/ 1427334 w 5143549"/>
              <a:gd name="connsiteY27" fmla="*/ 562707 h 4982307"/>
              <a:gd name="connsiteX28" fmla="*/ 1380442 w 5143549"/>
              <a:gd name="connsiteY28" fmla="*/ 586153 h 4982307"/>
              <a:gd name="connsiteX29" fmla="*/ 1321826 w 5143549"/>
              <a:gd name="connsiteY29" fmla="*/ 597877 h 4982307"/>
              <a:gd name="connsiteX30" fmla="*/ 1216318 w 5143549"/>
              <a:gd name="connsiteY30" fmla="*/ 633046 h 4982307"/>
              <a:gd name="connsiteX31" fmla="*/ 1181149 w 5143549"/>
              <a:gd name="connsiteY31" fmla="*/ 644769 h 4982307"/>
              <a:gd name="connsiteX32" fmla="*/ 1087365 w 5143549"/>
              <a:gd name="connsiteY32" fmla="*/ 668215 h 4982307"/>
              <a:gd name="connsiteX33" fmla="*/ 934965 w 5143549"/>
              <a:gd name="connsiteY33" fmla="*/ 715107 h 4982307"/>
              <a:gd name="connsiteX34" fmla="*/ 899795 w 5143549"/>
              <a:gd name="connsiteY34" fmla="*/ 738553 h 4982307"/>
              <a:gd name="connsiteX35" fmla="*/ 852903 w 5143549"/>
              <a:gd name="connsiteY35" fmla="*/ 750277 h 4982307"/>
              <a:gd name="connsiteX36" fmla="*/ 735672 w 5143549"/>
              <a:gd name="connsiteY36" fmla="*/ 797169 h 4982307"/>
              <a:gd name="connsiteX37" fmla="*/ 641888 w 5143549"/>
              <a:gd name="connsiteY37" fmla="*/ 832338 h 4982307"/>
              <a:gd name="connsiteX38" fmla="*/ 606718 w 5143549"/>
              <a:gd name="connsiteY38" fmla="*/ 855784 h 4982307"/>
              <a:gd name="connsiteX39" fmla="*/ 454318 w 5143549"/>
              <a:gd name="connsiteY39" fmla="*/ 937846 h 4982307"/>
              <a:gd name="connsiteX40" fmla="*/ 407426 w 5143549"/>
              <a:gd name="connsiteY40" fmla="*/ 984738 h 4982307"/>
              <a:gd name="connsiteX41" fmla="*/ 360534 w 5143549"/>
              <a:gd name="connsiteY41" fmla="*/ 1008184 h 4982307"/>
              <a:gd name="connsiteX42" fmla="*/ 278472 w 5143549"/>
              <a:gd name="connsiteY42" fmla="*/ 1066800 h 4982307"/>
              <a:gd name="connsiteX43" fmla="*/ 243303 w 5143549"/>
              <a:gd name="connsiteY43" fmla="*/ 1090246 h 4982307"/>
              <a:gd name="connsiteX44" fmla="*/ 219857 w 5143549"/>
              <a:gd name="connsiteY44" fmla="*/ 1137138 h 4982307"/>
              <a:gd name="connsiteX45" fmla="*/ 161242 w 5143549"/>
              <a:gd name="connsiteY45" fmla="*/ 1219200 h 4982307"/>
              <a:gd name="connsiteX46" fmla="*/ 137795 w 5143549"/>
              <a:gd name="connsiteY46" fmla="*/ 1242646 h 4982307"/>
              <a:gd name="connsiteX47" fmla="*/ 126072 w 5143549"/>
              <a:gd name="connsiteY47" fmla="*/ 1277815 h 4982307"/>
              <a:gd name="connsiteX48" fmla="*/ 79180 w 5143549"/>
              <a:gd name="connsiteY48" fmla="*/ 1348153 h 4982307"/>
              <a:gd name="connsiteX49" fmla="*/ 55734 w 5143549"/>
              <a:gd name="connsiteY49" fmla="*/ 1383323 h 4982307"/>
              <a:gd name="connsiteX50" fmla="*/ 32288 w 5143549"/>
              <a:gd name="connsiteY50" fmla="*/ 1418492 h 4982307"/>
              <a:gd name="connsiteX51" fmla="*/ 20565 w 5143549"/>
              <a:gd name="connsiteY51" fmla="*/ 1453661 h 4982307"/>
              <a:gd name="connsiteX52" fmla="*/ 20565 w 5143549"/>
              <a:gd name="connsiteY52" fmla="*/ 1969477 h 4982307"/>
              <a:gd name="connsiteX53" fmla="*/ 44011 w 5143549"/>
              <a:gd name="connsiteY53" fmla="*/ 2133600 h 4982307"/>
              <a:gd name="connsiteX54" fmla="*/ 79180 w 5143549"/>
              <a:gd name="connsiteY54" fmla="*/ 2227384 h 4982307"/>
              <a:gd name="connsiteX55" fmla="*/ 90903 w 5143549"/>
              <a:gd name="connsiteY55" fmla="*/ 2332892 h 4982307"/>
              <a:gd name="connsiteX56" fmla="*/ 126072 w 5143549"/>
              <a:gd name="connsiteY56" fmla="*/ 2508738 h 4982307"/>
              <a:gd name="connsiteX57" fmla="*/ 149518 w 5143549"/>
              <a:gd name="connsiteY57" fmla="*/ 2614246 h 4982307"/>
              <a:gd name="connsiteX58" fmla="*/ 161242 w 5143549"/>
              <a:gd name="connsiteY58" fmla="*/ 2672861 h 4982307"/>
              <a:gd name="connsiteX59" fmla="*/ 184688 w 5143549"/>
              <a:gd name="connsiteY59" fmla="*/ 2743200 h 4982307"/>
              <a:gd name="connsiteX60" fmla="*/ 196411 w 5143549"/>
              <a:gd name="connsiteY60" fmla="*/ 2801815 h 4982307"/>
              <a:gd name="connsiteX61" fmla="*/ 208134 w 5143549"/>
              <a:gd name="connsiteY61" fmla="*/ 2848707 h 4982307"/>
              <a:gd name="connsiteX62" fmla="*/ 219857 w 5143549"/>
              <a:gd name="connsiteY62" fmla="*/ 2907323 h 4982307"/>
              <a:gd name="connsiteX63" fmla="*/ 243303 w 5143549"/>
              <a:gd name="connsiteY63" fmla="*/ 2942492 h 4982307"/>
              <a:gd name="connsiteX64" fmla="*/ 278472 w 5143549"/>
              <a:gd name="connsiteY64" fmla="*/ 3071446 h 4982307"/>
              <a:gd name="connsiteX65" fmla="*/ 301918 w 5143549"/>
              <a:gd name="connsiteY65" fmla="*/ 3165230 h 4982307"/>
              <a:gd name="connsiteX66" fmla="*/ 348811 w 5143549"/>
              <a:gd name="connsiteY66" fmla="*/ 3247292 h 4982307"/>
              <a:gd name="connsiteX67" fmla="*/ 383980 w 5143549"/>
              <a:gd name="connsiteY67" fmla="*/ 3305907 h 4982307"/>
              <a:gd name="connsiteX68" fmla="*/ 407426 w 5143549"/>
              <a:gd name="connsiteY68" fmla="*/ 3376246 h 4982307"/>
              <a:gd name="connsiteX69" fmla="*/ 419149 w 5143549"/>
              <a:gd name="connsiteY69" fmla="*/ 3411415 h 4982307"/>
              <a:gd name="connsiteX70" fmla="*/ 430872 w 5143549"/>
              <a:gd name="connsiteY70" fmla="*/ 3458307 h 4982307"/>
              <a:gd name="connsiteX71" fmla="*/ 442595 w 5143549"/>
              <a:gd name="connsiteY71" fmla="*/ 3493477 h 4982307"/>
              <a:gd name="connsiteX72" fmla="*/ 466042 w 5143549"/>
              <a:gd name="connsiteY72" fmla="*/ 3622430 h 4982307"/>
              <a:gd name="connsiteX73" fmla="*/ 489488 w 5143549"/>
              <a:gd name="connsiteY73" fmla="*/ 3786553 h 4982307"/>
              <a:gd name="connsiteX74" fmla="*/ 512934 w 5143549"/>
              <a:gd name="connsiteY74" fmla="*/ 3833446 h 4982307"/>
              <a:gd name="connsiteX75" fmla="*/ 524657 w 5143549"/>
              <a:gd name="connsiteY75" fmla="*/ 3868615 h 4982307"/>
              <a:gd name="connsiteX76" fmla="*/ 583272 w 5143549"/>
              <a:gd name="connsiteY76" fmla="*/ 3997569 h 4982307"/>
              <a:gd name="connsiteX77" fmla="*/ 594995 w 5143549"/>
              <a:gd name="connsiteY77" fmla="*/ 4056184 h 4982307"/>
              <a:gd name="connsiteX78" fmla="*/ 630165 w 5143549"/>
              <a:gd name="connsiteY78" fmla="*/ 4138246 h 4982307"/>
              <a:gd name="connsiteX79" fmla="*/ 641888 w 5143549"/>
              <a:gd name="connsiteY79" fmla="*/ 4185138 h 4982307"/>
              <a:gd name="connsiteX80" fmla="*/ 665334 w 5143549"/>
              <a:gd name="connsiteY80" fmla="*/ 4220307 h 4982307"/>
              <a:gd name="connsiteX81" fmla="*/ 688780 w 5143549"/>
              <a:gd name="connsiteY81" fmla="*/ 4278923 h 4982307"/>
              <a:gd name="connsiteX82" fmla="*/ 759118 w 5143549"/>
              <a:gd name="connsiteY82" fmla="*/ 4372707 h 4982307"/>
              <a:gd name="connsiteX83" fmla="*/ 794288 w 5143549"/>
              <a:gd name="connsiteY83" fmla="*/ 4419600 h 4982307"/>
              <a:gd name="connsiteX84" fmla="*/ 876349 w 5143549"/>
              <a:gd name="connsiteY84" fmla="*/ 4548553 h 4982307"/>
              <a:gd name="connsiteX85" fmla="*/ 934965 w 5143549"/>
              <a:gd name="connsiteY85" fmla="*/ 4618892 h 4982307"/>
              <a:gd name="connsiteX86" fmla="*/ 958411 w 5143549"/>
              <a:gd name="connsiteY86" fmla="*/ 4665784 h 4982307"/>
              <a:gd name="connsiteX87" fmla="*/ 1005303 w 5143549"/>
              <a:gd name="connsiteY87" fmla="*/ 4700953 h 4982307"/>
              <a:gd name="connsiteX88" fmla="*/ 1028749 w 5143549"/>
              <a:gd name="connsiteY88" fmla="*/ 4724400 h 4982307"/>
              <a:gd name="connsiteX89" fmla="*/ 1063918 w 5143549"/>
              <a:gd name="connsiteY89" fmla="*/ 4747846 h 4982307"/>
              <a:gd name="connsiteX90" fmla="*/ 1087365 w 5143549"/>
              <a:gd name="connsiteY90" fmla="*/ 4771292 h 4982307"/>
              <a:gd name="connsiteX91" fmla="*/ 1134257 w 5143549"/>
              <a:gd name="connsiteY91" fmla="*/ 4783015 h 4982307"/>
              <a:gd name="connsiteX92" fmla="*/ 1192872 w 5143549"/>
              <a:gd name="connsiteY92" fmla="*/ 4806461 h 4982307"/>
              <a:gd name="connsiteX93" fmla="*/ 1286657 w 5143549"/>
              <a:gd name="connsiteY93" fmla="*/ 4853353 h 4982307"/>
              <a:gd name="connsiteX94" fmla="*/ 1356995 w 5143549"/>
              <a:gd name="connsiteY94" fmla="*/ 4876800 h 4982307"/>
              <a:gd name="connsiteX95" fmla="*/ 1403888 w 5143549"/>
              <a:gd name="connsiteY95" fmla="*/ 4888523 h 4982307"/>
              <a:gd name="connsiteX96" fmla="*/ 1474226 w 5143549"/>
              <a:gd name="connsiteY96" fmla="*/ 4911969 h 4982307"/>
              <a:gd name="connsiteX97" fmla="*/ 1544565 w 5143549"/>
              <a:gd name="connsiteY97" fmla="*/ 4923692 h 4982307"/>
              <a:gd name="connsiteX98" fmla="*/ 1603180 w 5143549"/>
              <a:gd name="connsiteY98" fmla="*/ 4935415 h 4982307"/>
              <a:gd name="connsiteX99" fmla="*/ 2048657 w 5143549"/>
              <a:gd name="connsiteY99" fmla="*/ 4958861 h 4982307"/>
              <a:gd name="connsiteX100" fmla="*/ 2177611 w 5143549"/>
              <a:gd name="connsiteY100" fmla="*/ 4970584 h 4982307"/>
              <a:gd name="connsiteX101" fmla="*/ 2271395 w 5143549"/>
              <a:gd name="connsiteY101" fmla="*/ 4982307 h 4982307"/>
              <a:gd name="connsiteX102" fmla="*/ 3267857 w 5143549"/>
              <a:gd name="connsiteY102" fmla="*/ 4970584 h 4982307"/>
              <a:gd name="connsiteX103" fmla="*/ 3349918 w 5143549"/>
              <a:gd name="connsiteY103" fmla="*/ 4947138 h 4982307"/>
              <a:gd name="connsiteX104" fmla="*/ 3514042 w 5143549"/>
              <a:gd name="connsiteY104" fmla="*/ 4923692 h 4982307"/>
              <a:gd name="connsiteX105" fmla="*/ 3596103 w 5143549"/>
              <a:gd name="connsiteY105" fmla="*/ 4888523 h 4982307"/>
              <a:gd name="connsiteX106" fmla="*/ 3748503 w 5143549"/>
              <a:gd name="connsiteY106" fmla="*/ 4853353 h 4982307"/>
              <a:gd name="connsiteX107" fmla="*/ 3889180 w 5143549"/>
              <a:gd name="connsiteY107" fmla="*/ 4783015 h 4982307"/>
              <a:gd name="connsiteX108" fmla="*/ 3982965 w 5143549"/>
              <a:gd name="connsiteY108" fmla="*/ 4747846 h 4982307"/>
              <a:gd name="connsiteX109" fmla="*/ 4041580 w 5143549"/>
              <a:gd name="connsiteY109" fmla="*/ 4700953 h 4982307"/>
              <a:gd name="connsiteX110" fmla="*/ 4076749 w 5143549"/>
              <a:gd name="connsiteY110" fmla="*/ 4677507 h 4982307"/>
              <a:gd name="connsiteX111" fmla="*/ 4111918 w 5143549"/>
              <a:gd name="connsiteY111" fmla="*/ 4630615 h 4982307"/>
              <a:gd name="connsiteX112" fmla="*/ 4170534 w 5143549"/>
              <a:gd name="connsiteY112" fmla="*/ 4572000 h 4982307"/>
              <a:gd name="connsiteX113" fmla="*/ 4217426 w 5143549"/>
              <a:gd name="connsiteY113" fmla="*/ 4489938 h 4982307"/>
              <a:gd name="connsiteX114" fmla="*/ 4287765 w 5143549"/>
              <a:gd name="connsiteY114" fmla="*/ 4372707 h 4982307"/>
              <a:gd name="connsiteX115" fmla="*/ 4334657 w 5143549"/>
              <a:gd name="connsiteY115" fmla="*/ 4302369 h 4982307"/>
              <a:gd name="connsiteX116" fmla="*/ 4416718 w 5143549"/>
              <a:gd name="connsiteY116" fmla="*/ 4173415 h 4982307"/>
              <a:gd name="connsiteX117" fmla="*/ 4475334 w 5143549"/>
              <a:gd name="connsiteY117" fmla="*/ 4103077 h 4982307"/>
              <a:gd name="connsiteX118" fmla="*/ 4487057 w 5143549"/>
              <a:gd name="connsiteY118" fmla="*/ 4067907 h 4982307"/>
              <a:gd name="connsiteX119" fmla="*/ 4557395 w 5143549"/>
              <a:gd name="connsiteY119" fmla="*/ 3997569 h 4982307"/>
              <a:gd name="connsiteX120" fmla="*/ 4580842 w 5143549"/>
              <a:gd name="connsiteY120" fmla="*/ 3974123 h 4982307"/>
              <a:gd name="connsiteX121" fmla="*/ 4662903 w 5143549"/>
              <a:gd name="connsiteY121" fmla="*/ 3915507 h 4982307"/>
              <a:gd name="connsiteX122" fmla="*/ 4686349 w 5143549"/>
              <a:gd name="connsiteY122" fmla="*/ 3880338 h 4982307"/>
              <a:gd name="connsiteX123" fmla="*/ 4721518 w 5143549"/>
              <a:gd name="connsiteY123" fmla="*/ 3856892 h 4982307"/>
              <a:gd name="connsiteX124" fmla="*/ 4791857 w 5143549"/>
              <a:gd name="connsiteY124" fmla="*/ 3810000 h 4982307"/>
              <a:gd name="connsiteX125" fmla="*/ 4815303 w 5143549"/>
              <a:gd name="connsiteY125" fmla="*/ 3786553 h 4982307"/>
              <a:gd name="connsiteX126" fmla="*/ 4909088 w 5143549"/>
              <a:gd name="connsiteY126" fmla="*/ 3751384 h 4982307"/>
              <a:gd name="connsiteX127" fmla="*/ 4979426 w 5143549"/>
              <a:gd name="connsiteY127" fmla="*/ 3645877 h 4982307"/>
              <a:gd name="connsiteX128" fmla="*/ 5002872 w 5143549"/>
              <a:gd name="connsiteY128" fmla="*/ 3610707 h 4982307"/>
              <a:gd name="connsiteX129" fmla="*/ 5026318 w 5143549"/>
              <a:gd name="connsiteY129" fmla="*/ 3575538 h 4982307"/>
              <a:gd name="connsiteX130" fmla="*/ 5073211 w 5143549"/>
              <a:gd name="connsiteY130" fmla="*/ 3434861 h 4982307"/>
              <a:gd name="connsiteX131" fmla="*/ 5084934 w 5143549"/>
              <a:gd name="connsiteY131" fmla="*/ 3364523 h 4982307"/>
              <a:gd name="connsiteX132" fmla="*/ 5096657 w 5143549"/>
              <a:gd name="connsiteY132" fmla="*/ 3305907 h 4982307"/>
              <a:gd name="connsiteX133" fmla="*/ 5120103 w 5143549"/>
              <a:gd name="connsiteY133" fmla="*/ 3083169 h 4982307"/>
              <a:gd name="connsiteX134" fmla="*/ 5131826 w 5143549"/>
              <a:gd name="connsiteY134" fmla="*/ 2989384 h 4982307"/>
              <a:gd name="connsiteX135" fmla="*/ 5143549 w 5143549"/>
              <a:gd name="connsiteY135" fmla="*/ 2860430 h 4982307"/>
              <a:gd name="connsiteX136" fmla="*/ 5131826 w 5143549"/>
              <a:gd name="connsiteY136" fmla="*/ 2321169 h 4982307"/>
              <a:gd name="connsiteX137" fmla="*/ 5108380 w 5143549"/>
              <a:gd name="connsiteY137" fmla="*/ 2180492 h 4982307"/>
              <a:gd name="connsiteX138" fmla="*/ 5084934 w 5143549"/>
              <a:gd name="connsiteY138" fmla="*/ 2063261 h 4982307"/>
              <a:gd name="connsiteX139" fmla="*/ 5061488 w 5143549"/>
              <a:gd name="connsiteY139" fmla="*/ 1957753 h 4982307"/>
              <a:gd name="connsiteX140" fmla="*/ 5049765 w 5143549"/>
              <a:gd name="connsiteY140" fmla="*/ 1910861 h 4982307"/>
              <a:gd name="connsiteX141" fmla="*/ 5026318 w 5143549"/>
              <a:gd name="connsiteY141" fmla="*/ 1817077 h 4982307"/>
              <a:gd name="connsiteX142" fmla="*/ 5002872 w 5143549"/>
              <a:gd name="connsiteY142" fmla="*/ 1699846 h 4982307"/>
              <a:gd name="connsiteX143" fmla="*/ 4979426 w 5143549"/>
              <a:gd name="connsiteY143" fmla="*/ 1652953 h 4982307"/>
              <a:gd name="connsiteX144" fmla="*/ 4932534 w 5143549"/>
              <a:gd name="connsiteY144" fmla="*/ 1441938 h 4982307"/>
              <a:gd name="connsiteX145" fmla="*/ 4920811 w 5143549"/>
              <a:gd name="connsiteY145" fmla="*/ 1406769 h 4982307"/>
              <a:gd name="connsiteX146" fmla="*/ 4897365 w 5143549"/>
              <a:gd name="connsiteY146" fmla="*/ 1371600 h 4982307"/>
              <a:gd name="connsiteX147" fmla="*/ 4885642 w 5143549"/>
              <a:gd name="connsiteY147" fmla="*/ 1324707 h 4982307"/>
              <a:gd name="connsiteX148" fmla="*/ 4873918 w 5143549"/>
              <a:gd name="connsiteY148" fmla="*/ 1266092 h 4982307"/>
              <a:gd name="connsiteX149" fmla="*/ 4827026 w 5143549"/>
              <a:gd name="connsiteY149" fmla="*/ 1101969 h 4982307"/>
              <a:gd name="connsiteX150" fmla="*/ 4791857 w 5143549"/>
              <a:gd name="connsiteY150" fmla="*/ 996461 h 4982307"/>
              <a:gd name="connsiteX151" fmla="*/ 4756688 w 5143549"/>
              <a:gd name="connsiteY151" fmla="*/ 890953 h 4982307"/>
              <a:gd name="connsiteX152" fmla="*/ 4733242 w 5143549"/>
              <a:gd name="connsiteY152" fmla="*/ 844061 h 4982307"/>
              <a:gd name="connsiteX153" fmla="*/ 4721518 w 5143549"/>
              <a:gd name="connsiteY153" fmla="*/ 797169 h 4982307"/>
              <a:gd name="connsiteX154" fmla="*/ 4698072 w 5143549"/>
              <a:gd name="connsiteY154" fmla="*/ 762000 h 4982307"/>
              <a:gd name="connsiteX155" fmla="*/ 4674626 w 5143549"/>
              <a:gd name="connsiteY155" fmla="*/ 715107 h 4982307"/>
              <a:gd name="connsiteX156" fmla="*/ 4651180 w 5143549"/>
              <a:gd name="connsiteY156" fmla="*/ 679938 h 4982307"/>
              <a:gd name="connsiteX157" fmla="*/ 4639457 w 5143549"/>
              <a:gd name="connsiteY157" fmla="*/ 644769 h 4982307"/>
              <a:gd name="connsiteX158" fmla="*/ 4569118 w 5143549"/>
              <a:gd name="connsiteY158" fmla="*/ 550984 h 4982307"/>
              <a:gd name="connsiteX159" fmla="*/ 4545672 w 5143549"/>
              <a:gd name="connsiteY159" fmla="*/ 492369 h 4982307"/>
              <a:gd name="connsiteX160" fmla="*/ 4475334 w 5143549"/>
              <a:gd name="connsiteY160" fmla="*/ 422030 h 4982307"/>
              <a:gd name="connsiteX161" fmla="*/ 4440165 w 5143549"/>
              <a:gd name="connsiteY161" fmla="*/ 386861 h 4982307"/>
              <a:gd name="connsiteX162" fmla="*/ 4416718 w 5143549"/>
              <a:gd name="connsiteY162" fmla="*/ 351692 h 4982307"/>
              <a:gd name="connsiteX163" fmla="*/ 4322934 w 5143549"/>
              <a:gd name="connsiteY163" fmla="*/ 281353 h 4982307"/>
              <a:gd name="connsiteX164" fmla="*/ 4240872 w 5143549"/>
              <a:gd name="connsiteY164" fmla="*/ 211015 h 4982307"/>
              <a:gd name="connsiteX165" fmla="*/ 4170534 w 5143549"/>
              <a:gd name="connsiteY165" fmla="*/ 175846 h 4982307"/>
              <a:gd name="connsiteX166" fmla="*/ 4123642 w 5143549"/>
              <a:gd name="connsiteY166" fmla="*/ 128953 h 4982307"/>
              <a:gd name="connsiteX167" fmla="*/ 4018134 w 5143549"/>
              <a:gd name="connsiteY167" fmla="*/ 105507 h 4982307"/>
              <a:gd name="connsiteX168" fmla="*/ 3900903 w 5143549"/>
              <a:gd name="connsiteY168" fmla="*/ 70338 h 4982307"/>
              <a:gd name="connsiteX169" fmla="*/ 3865734 w 5143549"/>
              <a:gd name="connsiteY169" fmla="*/ 58615 h 4982307"/>
              <a:gd name="connsiteX170" fmla="*/ 3795395 w 5143549"/>
              <a:gd name="connsiteY170" fmla="*/ 46892 h 4982307"/>
              <a:gd name="connsiteX171" fmla="*/ 3654718 w 5143549"/>
              <a:gd name="connsiteY171" fmla="*/ 23446 h 4982307"/>
              <a:gd name="connsiteX172" fmla="*/ 3607826 w 5143549"/>
              <a:gd name="connsiteY172" fmla="*/ 11723 h 4982307"/>
              <a:gd name="connsiteX173" fmla="*/ 3572657 w 5143549"/>
              <a:gd name="connsiteY173" fmla="*/ 23446 h 498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5143549" h="4982307">
                <a:moveTo>
                  <a:pt x="3642995" y="0"/>
                </a:moveTo>
                <a:cubicBezTo>
                  <a:pt x="3623457" y="11723"/>
                  <a:pt x="3604760" y="24979"/>
                  <a:pt x="3584380" y="35169"/>
                </a:cubicBezTo>
                <a:cubicBezTo>
                  <a:pt x="3573327" y="40695"/>
                  <a:pt x="3561133" y="43641"/>
                  <a:pt x="3549211" y="46892"/>
                </a:cubicBezTo>
                <a:cubicBezTo>
                  <a:pt x="3449724" y="74025"/>
                  <a:pt x="3469229" y="68366"/>
                  <a:pt x="3373365" y="82061"/>
                </a:cubicBezTo>
                <a:cubicBezTo>
                  <a:pt x="3292969" y="108859"/>
                  <a:pt x="3392757" y="77213"/>
                  <a:pt x="3279580" y="105507"/>
                </a:cubicBezTo>
                <a:cubicBezTo>
                  <a:pt x="3267592" y="108504"/>
                  <a:pt x="3256528" y="114807"/>
                  <a:pt x="3244411" y="117230"/>
                </a:cubicBezTo>
                <a:cubicBezTo>
                  <a:pt x="3197795" y="126553"/>
                  <a:pt x="3150350" y="131354"/>
                  <a:pt x="3103734" y="140677"/>
                </a:cubicBezTo>
                <a:cubicBezTo>
                  <a:pt x="3091617" y="143100"/>
                  <a:pt x="3080505" y="149216"/>
                  <a:pt x="3068565" y="152400"/>
                </a:cubicBezTo>
                <a:cubicBezTo>
                  <a:pt x="3021862" y="164854"/>
                  <a:pt x="2974780" y="175846"/>
                  <a:pt x="2927888" y="187569"/>
                </a:cubicBezTo>
                <a:lnTo>
                  <a:pt x="2834103" y="211015"/>
                </a:lnTo>
                <a:cubicBezTo>
                  <a:pt x="2818472" y="214923"/>
                  <a:pt x="2802496" y="217643"/>
                  <a:pt x="2787211" y="222738"/>
                </a:cubicBezTo>
                <a:cubicBezTo>
                  <a:pt x="2702888" y="250846"/>
                  <a:pt x="2808190" y="216744"/>
                  <a:pt x="2705149" y="246184"/>
                </a:cubicBezTo>
                <a:cubicBezTo>
                  <a:pt x="2693267" y="249579"/>
                  <a:pt x="2682043" y="255226"/>
                  <a:pt x="2669980" y="257907"/>
                </a:cubicBezTo>
                <a:cubicBezTo>
                  <a:pt x="2646777" y="263063"/>
                  <a:pt x="2622845" y="264474"/>
                  <a:pt x="2599642" y="269630"/>
                </a:cubicBezTo>
                <a:cubicBezTo>
                  <a:pt x="2587579" y="272311"/>
                  <a:pt x="2576354" y="277958"/>
                  <a:pt x="2564472" y="281353"/>
                </a:cubicBezTo>
                <a:cubicBezTo>
                  <a:pt x="2548980" y="285779"/>
                  <a:pt x="2533072" y="288651"/>
                  <a:pt x="2517580" y="293077"/>
                </a:cubicBezTo>
                <a:cubicBezTo>
                  <a:pt x="2505698" y="296472"/>
                  <a:pt x="2494474" y="302119"/>
                  <a:pt x="2482411" y="304800"/>
                </a:cubicBezTo>
                <a:cubicBezTo>
                  <a:pt x="2459207" y="309956"/>
                  <a:pt x="2435518" y="312615"/>
                  <a:pt x="2412072" y="316523"/>
                </a:cubicBezTo>
                <a:cubicBezTo>
                  <a:pt x="2400349" y="320431"/>
                  <a:pt x="2388785" y="324851"/>
                  <a:pt x="2376903" y="328246"/>
                </a:cubicBezTo>
                <a:cubicBezTo>
                  <a:pt x="2316451" y="345518"/>
                  <a:pt x="2329317" y="335557"/>
                  <a:pt x="2259672" y="363415"/>
                </a:cubicBezTo>
                <a:cubicBezTo>
                  <a:pt x="2254783" y="365370"/>
                  <a:pt x="2182734" y="395521"/>
                  <a:pt x="2165888" y="398584"/>
                </a:cubicBezTo>
                <a:cubicBezTo>
                  <a:pt x="2134891" y="404220"/>
                  <a:pt x="2103242" y="405516"/>
                  <a:pt x="2072103" y="410307"/>
                </a:cubicBezTo>
                <a:cubicBezTo>
                  <a:pt x="1968045" y="426316"/>
                  <a:pt x="2059548" y="419203"/>
                  <a:pt x="1943149" y="433753"/>
                </a:cubicBezTo>
                <a:cubicBezTo>
                  <a:pt x="1904180" y="438624"/>
                  <a:pt x="1864995" y="441569"/>
                  <a:pt x="1825918" y="445477"/>
                </a:cubicBezTo>
                <a:cubicBezTo>
                  <a:pt x="1775390" y="462320"/>
                  <a:pt x="1763071" y="467425"/>
                  <a:pt x="1696965" y="480646"/>
                </a:cubicBezTo>
                <a:cubicBezTo>
                  <a:pt x="1635772" y="492884"/>
                  <a:pt x="1621360" y="494124"/>
                  <a:pt x="1556288" y="515815"/>
                </a:cubicBezTo>
                <a:cubicBezTo>
                  <a:pt x="1536324" y="522470"/>
                  <a:pt x="1517449" y="532069"/>
                  <a:pt x="1497672" y="539261"/>
                </a:cubicBezTo>
                <a:cubicBezTo>
                  <a:pt x="1474446" y="547707"/>
                  <a:pt x="1450281" y="553528"/>
                  <a:pt x="1427334" y="562707"/>
                </a:cubicBezTo>
                <a:cubicBezTo>
                  <a:pt x="1411108" y="569197"/>
                  <a:pt x="1397021" y="580627"/>
                  <a:pt x="1380442" y="586153"/>
                </a:cubicBezTo>
                <a:cubicBezTo>
                  <a:pt x="1361539" y="592454"/>
                  <a:pt x="1340985" y="592403"/>
                  <a:pt x="1321826" y="597877"/>
                </a:cubicBezTo>
                <a:cubicBezTo>
                  <a:pt x="1286181" y="608061"/>
                  <a:pt x="1251487" y="621323"/>
                  <a:pt x="1216318" y="633046"/>
                </a:cubicBezTo>
                <a:cubicBezTo>
                  <a:pt x="1204595" y="636954"/>
                  <a:pt x="1193137" y="641772"/>
                  <a:pt x="1181149" y="644769"/>
                </a:cubicBezTo>
                <a:lnTo>
                  <a:pt x="1087365" y="668215"/>
                </a:lnTo>
                <a:cubicBezTo>
                  <a:pt x="1046505" y="678430"/>
                  <a:pt x="959127" y="699000"/>
                  <a:pt x="934965" y="715107"/>
                </a:cubicBezTo>
                <a:cubicBezTo>
                  <a:pt x="923242" y="722922"/>
                  <a:pt x="912745" y="733003"/>
                  <a:pt x="899795" y="738553"/>
                </a:cubicBezTo>
                <a:cubicBezTo>
                  <a:pt x="884986" y="744900"/>
                  <a:pt x="868335" y="745647"/>
                  <a:pt x="852903" y="750277"/>
                </a:cubicBezTo>
                <a:cubicBezTo>
                  <a:pt x="734306" y="785857"/>
                  <a:pt x="827072" y="757998"/>
                  <a:pt x="735672" y="797169"/>
                </a:cubicBezTo>
                <a:cubicBezTo>
                  <a:pt x="664650" y="827606"/>
                  <a:pt x="739034" y="783765"/>
                  <a:pt x="641888" y="832338"/>
                </a:cubicBezTo>
                <a:cubicBezTo>
                  <a:pt x="629286" y="838639"/>
                  <a:pt x="619123" y="849104"/>
                  <a:pt x="606718" y="855784"/>
                </a:cubicBezTo>
                <a:cubicBezTo>
                  <a:pt x="593786" y="862748"/>
                  <a:pt x="488140" y="908856"/>
                  <a:pt x="454318" y="937846"/>
                </a:cubicBezTo>
                <a:cubicBezTo>
                  <a:pt x="437534" y="952232"/>
                  <a:pt x="425110" y="971475"/>
                  <a:pt x="407426" y="984738"/>
                </a:cubicBezTo>
                <a:cubicBezTo>
                  <a:pt x="393446" y="995223"/>
                  <a:pt x="375707" y="999514"/>
                  <a:pt x="360534" y="1008184"/>
                </a:cubicBezTo>
                <a:cubicBezTo>
                  <a:pt x="332905" y="1023972"/>
                  <a:pt x="303634" y="1048827"/>
                  <a:pt x="278472" y="1066800"/>
                </a:cubicBezTo>
                <a:cubicBezTo>
                  <a:pt x="267007" y="1074989"/>
                  <a:pt x="255026" y="1082431"/>
                  <a:pt x="243303" y="1090246"/>
                </a:cubicBezTo>
                <a:cubicBezTo>
                  <a:pt x="235488" y="1105877"/>
                  <a:pt x="228527" y="1121965"/>
                  <a:pt x="219857" y="1137138"/>
                </a:cubicBezTo>
                <a:cubicBezTo>
                  <a:pt x="208784" y="1156516"/>
                  <a:pt x="172676" y="1205479"/>
                  <a:pt x="161242" y="1219200"/>
                </a:cubicBezTo>
                <a:cubicBezTo>
                  <a:pt x="154166" y="1227691"/>
                  <a:pt x="145611" y="1234831"/>
                  <a:pt x="137795" y="1242646"/>
                </a:cubicBezTo>
                <a:cubicBezTo>
                  <a:pt x="133887" y="1254369"/>
                  <a:pt x="132073" y="1267013"/>
                  <a:pt x="126072" y="1277815"/>
                </a:cubicBezTo>
                <a:cubicBezTo>
                  <a:pt x="112387" y="1302448"/>
                  <a:pt x="94811" y="1324707"/>
                  <a:pt x="79180" y="1348153"/>
                </a:cubicBezTo>
                <a:lnTo>
                  <a:pt x="55734" y="1383323"/>
                </a:lnTo>
                <a:cubicBezTo>
                  <a:pt x="47919" y="1395046"/>
                  <a:pt x="36743" y="1405126"/>
                  <a:pt x="32288" y="1418492"/>
                </a:cubicBezTo>
                <a:lnTo>
                  <a:pt x="20565" y="1453661"/>
                </a:lnTo>
                <a:cubicBezTo>
                  <a:pt x="-14607" y="1664695"/>
                  <a:pt x="2147" y="1536656"/>
                  <a:pt x="20565" y="1969477"/>
                </a:cubicBezTo>
                <a:cubicBezTo>
                  <a:pt x="22435" y="2013431"/>
                  <a:pt x="32136" y="2086098"/>
                  <a:pt x="44011" y="2133600"/>
                </a:cubicBezTo>
                <a:cubicBezTo>
                  <a:pt x="50137" y="2158103"/>
                  <a:pt x="72009" y="2209456"/>
                  <a:pt x="79180" y="2227384"/>
                </a:cubicBezTo>
                <a:cubicBezTo>
                  <a:pt x="83088" y="2262553"/>
                  <a:pt x="85654" y="2297898"/>
                  <a:pt x="90903" y="2332892"/>
                </a:cubicBezTo>
                <a:cubicBezTo>
                  <a:pt x="112714" y="2478298"/>
                  <a:pt x="105419" y="2419240"/>
                  <a:pt x="126072" y="2508738"/>
                </a:cubicBezTo>
                <a:cubicBezTo>
                  <a:pt x="134173" y="2543843"/>
                  <a:pt x="141969" y="2579019"/>
                  <a:pt x="149518" y="2614246"/>
                </a:cubicBezTo>
                <a:cubicBezTo>
                  <a:pt x="153693" y="2633729"/>
                  <a:pt x="155999" y="2653638"/>
                  <a:pt x="161242" y="2672861"/>
                </a:cubicBezTo>
                <a:cubicBezTo>
                  <a:pt x="167745" y="2696705"/>
                  <a:pt x="178185" y="2719356"/>
                  <a:pt x="184688" y="2743200"/>
                </a:cubicBezTo>
                <a:cubicBezTo>
                  <a:pt x="189931" y="2762423"/>
                  <a:pt x="192089" y="2782364"/>
                  <a:pt x="196411" y="2801815"/>
                </a:cubicBezTo>
                <a:cubicBezTo>
                  <a:pt x="199906" y="2817543"/>
                  <a:pt x="204639" y="2832979"/>
                  <a:pt x="208134" y="2848707"/>
                </a:cubicBezTo>
                <a:cubicBezTo>
                  <a:pt x="212456" y="2868158"/>
                  <a:pt x="212861" y="2888666"/>
                  <a:pt x="219857" y="2907323"/>
                </a:cubicBezTo>
                <a:cubicBezTo>
                  <a:pt x="224804" y="2920515"/>
                  <a:pt x="237581" y="2929617"/>
                  <a:pt x="243303" y="2942492"/>
                </a:cubicBezTo>
                <a:cubicBezTo>
                  <a:pt x="268918" y="3000127"/>
                  <a:pt x="265233" y="3014078"/>
                  <a:pt x="278472" y="3071446"/>
                </a:cubicBezTo>
                <a:cubicBezTo>
                  <a:pt x="285718" y="3102844"/>
                  <a:pt x="284043" y="3138419"/>
                  <a:pt x="301918" y="3165230"/>
                </a:cubicBezTo>
                <a:cubicBezTo>
                  <a:pt x="351047" y="3238922"/>
                  <a:pt x="299234" y="3158053"/>
                  <a:pt x="348811" y="3247292"/>
                </a:cubicBezTo>
                <a:cubicBezTo>
                  <a:pt x="359877" y="3267210"/>
                  <a:pt x="374551" y="3285164"/>
                  <a:pt x="383980" y="3305907"/>
                </a:cubicBezTo>
                <a:cubicBezTo>
                  <a:pt x="394207" y="3328406"/>
                  <a:pt x="399611" y="3352800"/>
                  <a:pt x="407426" y="3376246"/>
                </a:cubicBezTo>
                <a:cubicBezTo>
                  <a:pt x="411334" y="3387969"/>
                  <a:pt x="416152" y="3399427"/>
                  <a:pt x="419149" y="3411415"/>
                </a:cubicBezTo>
                <a:cubicBezTo>
                  <a:pt x="423057" y="3427046"/>
                  <a:pt x="426446" y="3442815"/>
                  <a:pt x="430872" y="3458307"/>
                </a:cubicBezTo>
                <a:cubicBezTo>
                  <a:pt x="434267" y="3470189"/>
                  <a:pt x="439598" y="3481489"/>
                  <a:pt x="442595" y="3493477"/>
                </a:cubicBezTo>
                <a:cubicBezTo>
                  <a:pt x="448908" y="3518729"/>
                  <a:pt x="463057" y="3600043"/>
                  <a:pt x="466042" y="3622430"/>
                </a:cubicBezTo>
                <a:cubicBezTo>
                  <a:pt x="469877" y="3651189"/>
                  <a:pt x="476506" y="3747607"/>
                  <a:pt x="489488" y="3786553"/>
                </a:cubicBezTo>
                <a:cubicBezTo>
                  <a:pt x="495014" y="3803132"/>
                  <a:pt x="506050" y="3817383"/>
                  <a:pt x="512934" y="3833446"/>
                </a:cubicBezTo>
                <a:cubicBezTo>
                  <a:pt x="517802" y="3844804"/>
                  <a:pt x="519638" y="3857323"/>
                  <a:pt x="524657" y="3868615"/>
                </a:cubicBezTo>
                <a:cubicBezTo>
                  <a:pt x="547731" y="3920533"/>
                  <a:pt x="567355" y="3944512"/>
                  <a:pt x="583272" y="3997569"/>
                </a:cubicBezTo>
                <a:cubicBezTo>
                  <a:pt x="588997" y="4016654"/>
                  <a:pt x="588694" y="4037281"/>
                  <a:pt x="594995" y="4056184"/>
                </a:cubicBezTo>
                <a:cubicBezTo>
                  <a:pt x="657515" y="4243742"/>
                  <a:pt x="589195" y="3994850"/>
                  <a:pt x="630165" y="4138246"/>
                </a:cubicBezTo>
                <a:cubicBezTo>
                  <a:pt x="634591" y="4153738"/>
                  <a:pt x="635541" y="4170329"/>
                  <a:pt x="641888" y="4185138"/>
                </a:cubicBezTo>
                <a:cubicBezTo>
                  <a:pt x="647438" y="4198088"/>
                  <a:pt x="659033" y="4207705"/>
                  <a:pt x="665334" y="4220307"/>
                </a:cubicBezTo>
                <a:cubicBezTo>
                  <a:pt x="674745" y="4239129"/>
                  <a:pt x="677751" y="4261001"/>
                  <a:pt x="688780" y="4278923"/>
                </a:cubicBezTo>
                <a:cubicBezTo>
                  <a:pt x="709260" y="4312203"/>
                  <a:pt x="735672" y="4341446"/>
                  <a:pt x="759118" y="4372707"/>
                </a:cubicBezTo>
                <a:cubicBezTo>
                  <a:pt x="770841" y="4388338"/>
                  <a:pt x="784235" y="4402846"/>
                  <a:pt x="794288" y="4419600"/>
                </a:cubicBezTo>
                <a:cubicBezTo>
                  <a:pt x="807853" y="4442208"/>
                  <a:pt x="861465" y="4533669"/>
                  <a:pt x="876349" y="4548553"/>
                </a:cubicBezTo>
                <a:cubicBezTo>
                  <a:pt x="903099" y="4575304"/>
                  <a:pt x="911745" y="4581740"/>
                  <a:pt x="934965" y="4618892"/>
                </a:cubicBezTo>
                <a:cubicBezTo>
                  <a:pt x="944227" y="4633711"/>
                  <a:pt x="947038" y="4652516"/>
                  <a:pt x="958411" y="4665784"/>
                </a:cubicBezTo>
                <a:cubicBezTo>
                  <a:pt x="971126" y="4680619"/>
                  <a:pt x="990293" y="4688445"/>
                  <a:pt x="1005303" y="4700953"/>
                </a:cubicBezTo>
                <a:cubicBezTo>
                  <a:pt x="1013794" y="4708029"/>
                  <a:pt x="1020118" y="4717495"/>
                  <a:pt x="1028749" y="4724400"/>
                </a:cubicBezTo>
                <a:cubicBezTo>
                  <a:pt x="1039751" y="4733202"/>
                  <a:pt x="1052916" y="4739045"/>
                  <a:pt x="1063918" y="4747846"/>
                </a:cubicBezTo>
                <a:cubicBezTo>
                  <a:pt x="1072549" y="4754751"/>
                  <a:pt x="1077479" y="4766349"/>
                  <a:pt x="1087365" y="4771292"/>
                </a:cubicBezTo>
                <a:cubicBezTo>
                  <a:pt x="1101776" y="4778497"/>
                  <a:pt x="1118972" y="4777920"/>
                  <a:pt x="1134257" y="4783015"/>
                </a:cubicBezTo>
                <a:cubicBezTo>
                  <a:pt x="1154221" y="4789670"/>
                  <a:pt x="1173765" y="4797643"/>
                  <a:pt x="1192872" y="4806461"/>
                </a:cubicBezTo>
                <a:cubicBezTo>
                  <a:pt x="1224607" y="4821108"/>
                  <a:pt x="1253499" y="4842300"/>
                  <a:pt x="1286657" y="4853353"/>
                </a:cubicBezTo>
                <a:cubicBezTo>
                  <a:pt x="1310103" y="4861169"/>
                  <a:pt x="1333019" y="4870806"/>
                  <a:pt x="1356995" y="4876800"/>
                </a:cubicBezTo>
                <a:cubicBezTo>
                  <a:pt x="1372626" y="4880708"/>
                  <a:pt x="1388455" y="4883893"/>
                  <a:pt x="1403888" y="4888523"/>
                </a:cubicBezTo>
                <a:cubicBezTo>
                  <a:pt x="1427560" y="4895625"/>
                  <a:pt x="1449848" y="4907906"/>
                  <a:pt x="1474226" y="4911969"/>
                </a:cubicBezTo>
                <a:lnTo>
                  <a:pt x="1544565" y="4923692"/>
                </a:lnTo>
                <a:cubicBezTo>
                  <a:pt x="1564169" y="4927256"/>
                  <a:pt x="1583391" y="4933087"/>
                  <a:pt x="1603180" y="4935415"/>
                </a:cubicBezTo>
                <a:cubicBezTo>
                  <a:pt x="1740313" y="4951548"/>
                  <a:pt x="1923432" y="4954045"/>
                  <a:pt x="2048657" y="4958861"/>
                </a:cubicBezTo>
                <a:lnTo>
                  <a:pt x="2177611" y="4970584"/>
                </a:lnTo>
                <a:cubicBezTo>
                  <a:pt x="2208943" y="4973882"/>
                  <a:pt x="2239890" y="4982307"/>
                  <a:pt x="2271395" y="4982307"/>
                </a:cubicBezTo>
                <a:cubicBezTo>
                  <a:pt x="2603572" y="4982307"/>
                  <a:pt x="2935703" y="4974492"/>
                  <a:pt x="3267857" y="4970584"/>
                </a:cubicBezTo>
                <a:cubicBezTo>
                  <a:pt x="3295211" y="4962769"/>
                  <a:pt x="3321972" y="4952461"/>
                  <a:pt x="3349918" y="4947138"/>
                </a:cubicBezTo>
                <a:cubicBezTo>
                  <a:pt x="3404205" y="4936798"/>
                  <a:pt x="3514042" y="4923692"/>
                  <a:pt x="3514042" y="4923692"/>
                </a:cubicBezTo>
                <a:cubicBezTo>
                  <a:pt x="3541396" y="4911969"/>
                  <a:pt x="3568077" y="4898532"/>
                  <a:pt x="3596103" y="4888523"/>
                </a:cubicBezTo>
                <a:cubicBezTo>
                  <a:pt x="3661672" y="4865106"/>
                  <a:pt x="3682980" y="4864274"/>
                  <a:pt x="3748503" y="4853353"/>
                </a:cubicBezTo>
                <a:cubicBezTo>
                  <a:pt x="3795395" y="4829907"/>
                  <a:pt x="3840503" y="4802486"/>
                  <a:pt x="3889180" y="4783015"/>
                </a:cubicBezTo>
                <a:cubicBezTo>
                  <a:pt x="3959269" y="4754980"/>
                  <a:pt x="3927831" y="4766223"/>
                  <a:pt x="3982965" y="4747846"/>
                </a:cubicBezTo>
                <a:cubicBezTo>
                  <a:pt x="4002503" y="4732215"/>
                  <a:pt x="4021563" y="4715966"/>
                  <a:pt x="4041580" y="4700953"/>
                </a:cubicBezTo>
                <a:cubicBezTo>
                  <a:pt x="4052851" y="4692499"/>
                  <a:pt x="4066786" y="4687470"/>
                  <a:pt x="4076749" y="4677507"/>
                </a:cubicBezTo>
                <a:cubicBezTo>
                  <a:pt x="4090565" y="4663691"/>
                  <a:pt x="4098937" y="4645218"/>
                  <a:pt x="4111918" y="4630615"/>
                </a:cubicBezTo>
                <a:cubicBezTo>
                  <a:pt x="4130276" y="4609963"/>
                  <a:pt x="4170534" y="4572000"/>
                  <a:pt x="4170534" y="4572000"/>
                </a:cubicBezTo>
                <a:cubicBezTo>
                  <a:pt x="4213980" y="4485106"/>
                  <a:pt x="4173242" y="4561737"/>
                  <a:pt x="4217426" y="4489938"/>
                </a:cubicBezTo>
                <a:cubicBezTo>
                  <a:pt x="4241310" y="4451127"/>
                  <a:pt x="4263612" y="4411351"/>
                  <a:pt x="4287765" y="4372707"/>
                </a:cubicBezTo>
                <a:cubicBezTo>
                  <a:pt x="4302700" y="4348812"/>
                  <a:pt x="4325746" y="4329102"/>
                  <a:pt x="4334657" y="4302369"/>
                </a:cubicBezTo>
                <a:cubicBezTo>
                  <a:pt x="4361468" y="4221937"/>
                  <a:pt x="4330331" y="4302990"/>
                  <a:pt x="4416718" y="4173415"/>
                </a:cubicBezTo>
                <a:cubicBezTo>
                  <a:pt x="4449362" y="4124452"/>
                  <a:pt x="4430202" y="4148209"/>
                  <a:pt x="4475334" y="4103077"/>
                </a:cubicBezTo>
                <a:cubicBezTo>
                  <a:pt x="4479242" y="4091354"/>
                  <a:pt x="4479470" y="4077661"/>
                  <a:pt x="4487057" y="4067907"/>
                </a:cubicBezTo>
                <a:cubicBezTo>
                  <a:pt x="4507414" y="4041734"/>
                  <a:pt x="4533949" y="4021015"/>
                  <a:pt x="4557395" y="3997569"/>
                </a:cubicBezTo>
                <a:cubicBezTo>
                  <a:pt x="4565211" y="3989754"/>
                  <a:pt x="4571646" y="3980254"/>
                  <a:pt x="4580842" y="3974123"/>
                </a:cubicBezTo>
                <a:cubicBezTo>
                  <a:pt x="4600814" y="3960808"/>
                  <a:pt x="4648359" y="3930051"/>
                  <a:pt x="4662903" y="3915507"/>
                </a:cubicBezTo>
                <a:cubicBezTo>
                  <a:pt x="4672866" y="3905544"/>
                  <a:pt x="4676386" y="3890301"/>
                  <a:pt x="4686349" y="3880338"/>
                </a:cubicBezTo>
                <a:cubicBezTo>
                  <a:pt x="4696312" y="3870375"/>
                  <a:pt x="4710516" y="3865693"/>
                  <a:pt x="4721518" y="3856892"/>
                </a:cubicBezTo>
                <a:cubicBezTo>
                  <a:pt x="4781190" y="3809156"/>
                  <a:pt x="4697343" y="3857257"/>
                  <a:pt x="4791857" y="3810000"/>
                </a:cubicBezTo>
                <a:cubicBezTo>
                  <a:pt x="4799672" y="3802184"/>
                  <a:pt x="4806107" y="3792684"/>
                  <a:pt x="4815303" y="3786553"/>
                </a:cubicBezTo>
                <a:cubicBezTo>
                  <a:pt x="4852084" y="3762032"/>
                  <a:pt x="4867850" y="3761693"/>
                  <a:pt x="4909088" y="3751384"/>
                </a:cubicBezTo>
                <a:lnTo>
                  <a:pt x="4979426" y="3645877"/>
                </a:lnTo>
                <a:lnTo>
                  <a:pt x="5002872" y="3610707"/>
                </a:lnTo>
                <a:cubicBezTo>
                  <a:pt x="5010687" y="3598984"/>
                  <a:pt x="5021085" y="3588620"/>
                  <a:pt x="5026318" y="3575538"/>
                </a:cubicBezTo>
                <a:cubicBezTo>
                  <a:pt x="5050505" y="3515074"/>
                  <a:pt x="5057268" y="3503949"/>
                  <a:pt x="5073211" y="3434861"/>
                </a:cubicBezTo>
                <a:cubicBezTo>
                  <a:pt x="5078556" y="3411700"/>
                  <a:pt x="5080682" y="3387909"/>
                  <a:pt x="5084934" y="3364523"/>
                </a:cubicBezTo>
                <a:cubicBezTo>
                  <a:pt x="5088498" y="3344919"/>
                  <a:pt x="5093627" y="3325601"/>
                  <a:pt x="5096657" y="3305907"/>
                </a:cubicBezTo>
                <a:cubicBezTo>
                  <a:pt x="5110515" y="3215830"/>
                  <a:pt x="5109937" y="3179744"/>
                  <a:pt x="5120103" y="3083169"/>
                </a:cubicBezTo>
                <a:cubicBezTo>
                  <a:pt x="5123401" y="3051837"/>
                  <a:pt x="5128528" y="3020716"/>
                  <a:pt x="5131826" y="2989384"/>
                </a:cubicBezTo>
                <a:cubicBezTo>
                  <a:pt x="5136344" y="2946459"/>
                  <a:pt x="5139641" y="2903415"/>
                  <a:pt x="5143549" y="2860430"/>
                </a:cubicBezTo>
                <a:cubicBezTo>
                  <a:pt x="5139641" y="2680676"/>
                  <a:pt x="5138481" y="2500842"/>
                  <a:pt x="5131826" y="2321169"/>
                </a:cubicBezTo>
                <a:cubicBezTo>
                  <a:pt x="5128648" y="2235354"/>
                  <a:pt x="5122352" y="2245697"/>
                  <a:pt x="5108380" y="2180492"/>
                </a:cubicBezTo>
                <a:cubicBezTo>
                  <a:pt x="5100030" y="2141526"/>
                  <a:pt x="5093579" y="2102163"/>
                  <a:pt x="5084934" y="2063261"/>
                </a:cubicBezTo>
                <a:cubicBezTo>
                  <a:pt x="5077119" y="2028092"/>
                  <a:pt x="5069589" y="1992858"/>
                  <a:pt x="5061488" y="1957753"/>
                </a:cubicBezTo>
                <a:cubicBezTo>
                  <a:pt x="5057865" y="1942054"/>
                  <a:pt x="5053260" y="1926589"/>
                  <a:pt x="5049765" y="1910861"/>
                </a:cubicBezTo>
                <a:cubicBezTo>
                  <a:pt x="5030904" y="1825986"/>
                  <a:pt x="5047267" y="1879920"/>
                  <a:pt x="5026318" y="1817077"/>
                </a:cubicBezTo>
                <a:cubicBezTo>
                  <a:pt x="5022266" y="1792764"/>
                  <a:pt x="5013365" y="1727828"/>
                  <a:pt x="5002872" y="1699846"/>
                </a:cubicBezTo>
                <a:cubicBezTo>
                  <a:pt x="4996736" y="1683483"/>
                  <a:pt x="4987241" y="1668584"/>
                  <a:pt x="4979426" y="1652953"/>
                </a:cubicBezTo>
                <a:cubicBezTo>
                  <a:pt x="4966467" y="1575198"/>
                  <a:pt x="4959823" y="1523805"/>
                  <a:pt x="4932534" y="1441938"/>
                </a:cubicBezTo>
                <a:cubicBezTo>
                  <a:pt x="4928626" y="1430215"/>
                  <a:pt x="4926337" y="1417822"/>
                  <a:pt x="4920811" y="1406769"/>
                </a:cubicBezTo>
                <a:cubicBezTo>
                  <a:pt x="4914510" y="1394167"/>
                  <a:pt x="4905180" y="1383323"/>
                  <a:pt x="4897365" y="1371600"/>
                </a:cubicBezTo>
                <a:cubicBezTo>
                  <a:pt x="4893457" y="1355969"/>
                  <a:pt x="4889137" y="1340435"/>
                  <a:pt x="4885642" y="1324707"/>
                </a:cubicBezTo>
                <a:cubicBezTo>
                  <a:pt x="4881319" y="1305256"/>
                  <a:pt x="4879161" y="1285315"/>
                  <a:pt x="4873918" y="1266092"/>
                </a:cubicBezTo>
                <a:cubicBezTo>
                  <a:pt x="4832917" y="1115758"/>
                  <a:pt x="4866069" y="1284171"/>
                  <a:pt x="4827026" y="1101969"/>
                </a:cubicBezTo>
                <a:cubicBezTo>
                  <a:pt x="4807075" y="1008865"/>
                  <a:pt x="4831992" y="1056664"/>
                  <a:pt x="4791857" y="996461"/>
                </a:cubicBezTo>
                <a:cubicBezTo>
                  <a:pt x="4778249" y="942030"/>
                  <a:pt x="4781913" y="947710"/>
                  <a:pt x="4756688" y="890953"/>
                </a:cubicBezTo>
                <a:cubicBezTo>
                  <a:pt x="4749591" y="874984"/>
                  <a:pt x="4739378" y="860424"/>
                  <a:pt x="4733242" y="844061"/>
                </a:cubicBezTo>
                <a:cubicBezTo>
                  <a:pt x="4727585" y="828975"/>
                  <a:pt x="4727865" y="811978"/>
                  <a:pt x="4721518" y="797169"/>
                </a:cubicBezTo>
                <a:cubicBezTo>
                  <a:pt x="4715968" y="784219"/>
                  <a:pt x="4705062" y="774233"/>
                  <a:pt x="4698072" y="762000"/>
                </a:cubicBezTo>
                <a:cubicBezTo>
                  <a:pt x="4689402" y="746827"/>
                  <a:pt x="4683296" y="730280"/>
                  <a:pt x="4674626" y="715107"/>
                </a:cubicBezTo>
                <a:cubicBezTo>
                  <a:pt x="4667636" y="702874"/>
                  <a:pt x="4657481" y="692540"/>
                  <a:pt x="4651180" y="679938"/>
                </a:cubicBezTo>
                <a:cubicBezTo>
                  <a:pt x="4645654" y="668885"/>
                  <a:pt x="4646091" y="655194"/>
                  <a:pt x="4639457" y="644769"/>
                </a:cubicBezTo>
                <a:cubicBezTo>
                  <a:pt x="4618477" y="611801"/>
                  <a:pt x="4583631" y="587266"/>
                  <a:pt x="4569118" y="550984"/>
                </a:cubicBezTo>
                <a:cubicBezTo>
                  <a:pt x="4561303" y="531446"/>
                  <a:pt x="4558049" y="509388"/>
                  <a:pt x="4545672" y="492369"/>
                </a:cubicBezTo>
                <a:cubicBezTo>
                  <a:pt x="4526170" y="465553"/>
                  <a:pt x="4498780" y="445476"/>
                  <a:pt x="4475334" y="422030"/>
                </a:cubicBezTo>
                <a:cubicBezTo>
                  <a:pt x="4463611" y="410307"/>
                  <a:pt x="4449362" y="400655"/>
                  <a:pt x="4440165" y="386861"/>
                </a:cubicBezTo>
                <a:cubicBezTo>
                  <a:pt x="4432349" y="375138"/>
                  <a:pt x="4426681" y="361655"/>
                  <a:pt x="4416718" y="351692"/>
                </a:cubicBezTo>
                <a:cubicBezTo>
                  <a:pt x="4331215" y="266190"/>
                  <a:pt x="4387867" y="335465"/>
                  <a:pt x="4322934" y="281353"/>
                </a:cubicBezTo>
                <a:cubicBezTo>
                  <a:pt x="4277580" y="243557"/>
                  <a:pt x="4296749" y="242944"/>
                  <a:pt x="4240872" y="211015"/>
                </a:cubicBezTo>
                <a:cubicBezTo>
                  <a:pt x="4178470" y="175357"/>
                  <a:pt x="4231796" y="228357"/>
                  <a:pt x="4170534" y="175846"/>
                </a:cubicBezTo>
                <a:cubicBezTo>
                  <a:pt x="4153750" y="161460"/>
                  <a:pt x="4142387" y="140669"/>
                  <a:pt x="4123642" y="128953"/>
                </a:cubicBezTo>
                <a:cubicBezTo>
                  <a:pt x="4115756" y="124024"/>
                  <a:pt x="4020404" y="106011"/>
                  <a:pt x="4018134" y="105507"/>
                </a:cubicBezTo>
                <a:cubicBezTo>
                  <a:pt x="3964984" y="93696"/>
                  <a:pt x="3959348" y="89819"/>
                  <a:pt x="3900903" y="70338"/>
                </a:cubicBezTo>
                <a:cubicBezTo>
                  <a:pt x="3889180" y="66430"/>
                  <a:pt x="3877923" y="60646"/>
                  <a:pt x="3865734" y="58615"/>
                </a:cubicBezTo>
                <a:lnTo>
                  <a:pt x="3795395" y="46892"/>
                </a:lnTo>
                <a:cubicBezTo>
                  <a:pt x="3716862" y="20714"/>
                  <a:pt x="3800553" y="45882"/>
                  <a:pt x="3654718" y="23446"/>
                </a:cubicBezTo>
                <a:cubicBezTo>
                  <a:pt x="3638794" y="20996"/>
                  <a:pt x="3623457" y="15631"/>
                  <a:pt x="3607826" y="11723"/>
                </a:cubicBezTo>
                <a:lnTo>
                  <a:pt x="3572657" y="23446"/>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D55B2858-1699-A3B1-9CA0-58E081FD1915}"/>
              </a:ext>
            </a:extLst>
          </p:cNvPr>
          <p:cNvSpPr/>
          <p:nvPr/>
        </p:nvSpPr>
        <p:spPr>
          <a:xfrm>
            <a:off x="6465628" y="726831"/>
            <a:ext cx="2268064" cy="2590800"/>
          </a:xfrm>
          <a:custGeom>
            <a:avLst/>
            <a:gdLst>
              <a:gd name="connsiteX0" fmla="*/ 1611572 w 2268064"/>
              <a:gd name="connsiteY0" fmla="*/ 0 h 2590800"/>
              <a:gd name="connsiteX1" fmla="*/ 1552957 w 2268064"/>
              <a:gd name="connsiteY1" fmla="*/ 35169 h 2590800"/>
              <a:gd name="connsiteX2" fmla="*/ 1341941 w 2268064"/>
              <a:gd name="connsiteY2" fmla="*/ 93784 h 2590800"/>
              <a:gd name="connsiteX3" fmla="*/ 1295049 w 2268064"/>
              <a:gd name="connsiteY3" fmla="*/ 105507 h 2590800"/>
              <a:gd name="connsiteX4" fmla="*/ 1248157 w 2268064"/>
              <a:gd name="connsiteY4" fmla="*/ 117231 h 2590800"/>
              <a:gd name="connsiteX5" fmla="*/ 1189541 w 2268064"/>
              <a:gd name="connsiteY5" fmla="*/ 128954 h 2590800"/>
              <a:gd name="connsiteX6" fmla="*/ 1142649 w 2268064"/>
              <a:gd name="connsiteY6" fmla="*/ 152400 h 2590800"/>
              <a:gd name="connsiteX7" fmla="*/ 1095757 w 2268064"/>
              <a:gd name="connsiteY7" fmla="*/ 164123 h 2590800"/>
              <a:gd name="connsiteX8" fmla="*/ 1013695 w 2268064"/>
              <a:gd name="connsiteY8" fmla="*/ 187569 h 2590800"/>
              <a:gd name="connsiteX9" fmla="*/ 955080 w 2268064"/>
              <a:gd name="connsiteY9" fmla="*/ 199292 h 2590800"/>
              <a:gd name="connsiteX10" fmla="*/ 884741 w 2268064"/>
              <a:gd name="connsiteY10" fmla="*/ 222738 h 2590800"/>
              <a:gd name="connsiteX11" fmla="*/ 837849 w 2268064"/>
              <a:gd name="connsiteY11" fmla="*/ 234461 h 2590800"/>
              <a:gd name="connsiteX12" fmla="*/ 767510 w 2268064"/>
              <a:gd name="connsiteY12" fmla="*/ 257907 h 2590800"/>
              <a:gd name="connsiteX13" fmla="*/ 662003 w 2268064"/>
              <a:gd name="connsiteY13" fmla="*/ 281354 h 2590800"/>
              <a:gd name="connsiteX14" fmla="*/ 615110 w 2268064"/>
              <a:gd name="connsiteY14" fmla="*/ 304800 h 2590800"/>
              <a:gd name="connsiteX15" fmla="*/ 415818 w 2268064"/>
              <a:gd name="connsiteY15" fmla="*/ 363415 h 2590800"/>
              <a:gd name="connsiteX16" fmla="*/ 322034 w 2268064"/>
              <a:gd name="connsiteY16" fmla="*/ 422031 h 2590800"/>
              <a:gd name="connsiteX17" fmla="*/ 228249 w 2268064"/>
              <a:gd name="connsiteY17" fmla="*/ 527538 h 2590800"/>
              <a:gd name="connsiteX18" fmla="*/ 193080 w 2268064"/>
              <a:gd name="connsiteY18" fmla="*/ 562707 h 2590800"/>
              <a:gd name="connsiteX19" fmla="*/ 157910 w 2268064"/>
              <a:gd name="connsiteY19" fmla="*/ 633046 h 2590800"/>
              <a:gd name="connsiteX20" fmla="*/ 122741 w 2268064"/>
              <a:gd name="connsiteY20" fmla="*/ 726831 h 2590800"/>
              <a:gd name="connsiteX21" fmla="*/ 99295 w 2268064"/>
              <a:gd name="connsiteY21" fmla="*/ 785446 h 2590800"/>
              <a:gd name="connsiteX22" fmla="*/ 87572 w 2268064"/>
              <a:gd name="connsiteY22" fmla="*/ 820615 h 2590800"/>
              <a:gd name="connsiteX23" fmla="*/ 64126 w 2268064"/>
              <a:gd name="connsiteY23" fmla="*/ 867507 h 2590800"/>
              <a:gd name="connsiteX24" fmla="*/ 40680 w 2268064"/>
              <a:gd name="connsiteY24" fmla="*/ 961292 h 2590800"/>
              <a:gd name="connsiteX25" fmla="*/ 28957 w 2268064"/>
              <a:gd name="connsiteY25" fmla="*/ 996461 h 2590800"/>
              <a:gd name="connsiteX26" fmla="*/ 40680 w 2268064"/>
              <a:gd name="connsiteY26" fmla="*/ 1805354 h 2590800"/>
              <a:gd name="connsiteX27" fmla="*/ 64126 w 2268064"/>
              <a:gd name="connsiteY27" fmla="*/ 1887415 h 2590800"/>
              <a:gd name="connsiteX28" fmla="*/ 75849 w 2268064"/>
              <a:gd name="connsiteY28" fmla="*/ 1946031 h 2590800"/>
              <a:gd name="connsiteX29" fmla="*/ 122741 w 2268064"/>
              <a:gd name="connsiteY29" fmla="*/ 2051538 h 2590800"/>
              <a:gd name="connsiteX30" fmla="*/ 146187 w 2268064"/>
              <a:gd name="connsiteY30" fmla="*/ 2086707 h 2590800"/>
              <a:gd name="connsiteX31" fmla="*/ 157910 w 2268064"/>
              <a:gd name="connsiteY31" fmla="*/ 2121877 h 2590800"/>
              <a:gd name="connsiteX32" fmla="*/ 181357 w 2268064"/>
              <a:gd name="connsiteY32" fmla="*/ 2145323 h 2590800"/>
              <a:gd name="connsiteX33" fmla="*/ 204803 w 2268064"/>
              <a:gd name="connsiteY33" fmla="*/ 2180492 h 2590800"/>
              <a:gd name="connsiteX34" fmla="*/ 275141 w 2268064"/>
              <a:gd name="connsiteY34" fmla="*/ 2297723 h 2590800"/>
              <a:gd name="connsiteX35" fmla="*/ 298587 w 2268064"/>
              <a:gd name="connsiteY35" fmla="*/ 2332892 h 2590800"/>
              <a:gd name="connsiteX36" fmla="*/ 368926 w 2268064"/>
              <a:gd name="connsiteY36" fmla="*/ 2403231 h 2590800"/>
              <a:gd name="connsiteX37" fmla="*/ 427541 w 2268064"/>
              <a:gd name="connsiteY37" fmla="*/ 2461846 h 2590800"/>
              <a:gd name="connsiteX38" fmla="*/ 450987 w 2268064"/>
              <a:gd name="connsiteY38" fmla="*/ 2497015 h 2590800"/>
              <a:gd name="connsiteX39" fmla="*/ 591664 w 2268064"/>
              <a:gd name="connsiteY39" fmla="*/ 2579077 h 2590800"/>
              <a:gd name="connsiteX40" fmla="*/ 673726 w 2268064"/>
              <a:gd name="connsiteY40" fmla="*/ 2590800 h 2590800"/>
              <a:gd name="connsiteX41" fmla="*/ 955080 w 2268064"/>
              <a:gd name="connsiteY41" fmla="*/ 2567354 h 2590800"/>
              <a:gd name="connsiteX42" fmla="*/ 1001972 w 2268064"/>
              <a:gd name="connsiteY42" fmla="*/ 2555631 h 2590800"/>
              <a:gd name="connsiteX43" fmla="*/ 1060587 w 2268064"/>
              <a:gd name="connsiteY43" fmla="*/ 2543907 h 2590800"/>
              <a:gd name="connsiteX44" fmla="*/ 1224710 w 2268064"/>
              <a:gd name="connsiteY44" fmla="*/ 2485292 h 2590800"/>
              <a:gd name="connsiteX45" fmla="*/ 1377110 w 2268064"/>
              <a:gd name="connsiteY45" fmla="*/ 2438400 h 2590800"/>
              <a:gd name="connsiteX46" fmla="*/ 1529510 w 2268064"/>
              <a:gd name="connsiteY46" fmla="*/ 2368061 h 2590800"/>
              <a:gd name="connsiteX47" fmla="*/ 1611572 w 2268064"/>
              <a:gd name="connsiteY47" fmla="*/ 2332892 h 2590800"/>
              <a:gd name="connsiteX48" fmla="*/ 1705357 w 2268064"/>
              <a:gd name="connsiteY48" fmla="*/ 2274277 h 2590800"/>
              <a:gd name="connsiteX49" fmla="*/ 1752249 w 2268064"/>
              <a:gd name="connsiteY49" fmla="*/ 2262554 h 2590800"/>
              <a:gd name="connsiteX50" fmla="*/ 1834310 w 2268064"/>
              <a:gd name="connsiteY50" fmla="*/ 2192215 h 2590800"/>
              <a:gd name="connsiteX51" fmla="*/ 1916372 w 2268064"/>
              <a:gd name="connsiteY51" fmla="*/ 2086707 h 2590800"/>
              <a:gd name="connsiteX52" fmla="*/ 1963264 w 2268064"/>
              <a:gd name="connsiteY52" fmla="*/ 2039815 h 2590800"/>
              <a:gd name="connsiteX53" fmla="*/ 2033603 w 2268064"/>
              <a:gd name="connsiteY53" fmla="*/ 1922584 h 2590800"/>
              <a:gd name="connsiteX54" fmla="*/ 2045326 w 2268064"/>
              <a:gd name="connsiteY54" fmla="*/ 1887415 h 2590800"/>
              <a:gd name="connsiteX55" fmla="*/ 2080495 w 2268064"/>
              <a:gd name="connsiteY55" fmla="*/ 1863969 h 2590800"/>
              <a:gd name="connsiteX56" fmla="*/ 2092218 w 2268064"/>
              <a:gd name="connsiteY56" fmla="*/ 1828800 h 2590800"/>
              <a:gd name="connsiteX57" fmla="*/ 2115664 w 2268064"/>
              <a:gd name="connsiteY57" fmla="*/ 1781907 h 2590800"/>
              <a:gd name="connsiteX58" fmla="*/ 2127387 w 2268064"/>
              <a:gd name="connsiteY58" fmla="*/ 1735015 h 2590800"/>
              <a:gd name="connsiteX59" fmla="*/ 2150834 w 2268064"/>
              <a:gd name="connsiteY59" fmla="*/ 1688123 h 2590800"/>
              <a:gd name="connsiteX60" fmla="*/ 2174280 w 2268064"/>
              <a:gd name="connsiteY60" fmla="*/ 1617784 h 2590800"/>
              <a:gd name="connsiteX61" fmla="*/ 2186003 w 2268064"/>
              <a:gd name="connsiteY61" fmla="*/ 1582615 h 2590800"/>
              <a:gd name="connsiteX62" fmla="*/ 2197726 w 2268064"/>
              <a:gd name="connsiteY62" fmla="*/ 1547446 h 2590800"/>
              <a:gd name="connsiteX63" fmla="*/ 2232895 w 2268064"/>
              <a:gd name="connsiteY63" fmla="*/ 1418492 h 2590800"/>
              <a:gd name="connsiteX64" fmla="*/ 2268064 w 2268064"/>
              <a:gd name="connsiteY64" fmla="*/ 1172307 h 2590800"/>
              <a:gd name="connsiteX65" fmla="*/ 2256341 w 2268064"/>
              <a:gd name="connsiteY65" fmla="*/ 703384 h 2590800"/>
              <a:gd name="connsiteX66" fmla="*/ 2244618 w 2268064"/>
              <a:gd name="connsiteY66" fmla="*/ 656492 h 2590800"/>
              <a:gd name="connsiteX67" fmla="*/ 2209449 w 2268064"/>
              <a:gd name="connsiteY67" fmla="*/ 562707 h 2590800"/>
              <a:gd name="connsiteX68" fmla="*/ 2186003 w 2268064"/>
              <a:gd name="connsiteY68" fmla="*/ 492369 h 2590800"/>
              <a:gd name="connsiteX69" fmla="*/ 2115664 w 2268064"/>
              <a:gd name="connsiteY69" fmla="*/ 410307 h 2590800"/>
              <a:gd name="connsiteX70" fmla="*/ 2033603 w 2268064"/>
              <a:gd name="connsiteY70" fmla="*/ 328246 h 2590800"/>
              <a:gd name="connsiteX71" fmla="*/ 1998434 w 2268064"/>
              <a:gd name="connsiteY71" fmla="*/ 293077 h 2590800"/>
              <a:gd name="connsiteX72" fmla="*/ 1928095 w 2268064"/>
              <a:gd name="connsiteY72" fmla="*/ 211015 h 2590800"/>
              <a:gd name="connsiteX73" fmla="*/ 1869480 w 2268064"/>
              <a:gd name="connsiteY73" fmla="*/ 175846 h 2590800"/>
              <a:gd name="connsiteX74" fmla="*/ 1799141 w 2268064"/>
              <a:gd name="connsiteY74" fmla="*/ 105507 h 2590800"/>
              <a:gd name="connsiteX75" fmla="*/ 1752249 w 2268064"/>
              <a:gd name="connsiteY75" fmla="*/ 82061 h 2590800"/>
              <a:gd name="connsiteX76" fmla="*/ 1717080 w 2268064"/>
              <a:gd name="connsiteY76" fmla="*/ 58615 h 2590800"/>
              <a:gd name="connsiteX77" fmla="*/ 1599849 w 2268064"/>
              <a:gd name="connsiteY77" fmla="*/ 23446 h 2590800"/>
              <a:gd name="connsiteX78" fmla="*/ 1564680 w 2268064"/>
              <a:gd name="connsiteY78" fmla="*/ 23446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268064" h="2590800">
                <a:moveTo>
                  <a:pt x="1611572" y="0"/>
                </a:moveTo>
                <a:cubicBezTo>
                  <a:pt x="1592034" y="11723"/>
                  <a:pt x="1573700" y="25740"/>
                  <a:pt x="1552957" y="35169"/>
                </a:cubicBezTo>
                <a:cubicBezTo>
                  <a:pt x="1505620" y="56686"/>
                  <a:pt x="1371928" y="86287"/>
                  <a:pt x="1341941" y="93784"/>
                </a:cubicBezTo>
                <a:lnTo>
                  <a:pt x="1295049" y="105507"/>
                </a:lnTo>
                <a:cubicBezTo>
                  <a:pt x="1279418" y="109415"/>
                  <a:pt x="1263956" y="114071"/>
                  <a:pt x="1248157" y="117231"/>
                </a:cubicBezTo>
                <a:lnTo>
                  <a:pt x="1189541" y="128954"/>
                </a:lnTo>
                <a:cubicBezTo>
                  <a:pt x="1173910" y="136769"/>
                  <a:pt x="1159012" y="146264"/>
                  <a:pt x="1142649" y="152400"/>
                </a:cubicBezTo>
                <a:cubicBezTo>
                  <a:pt x="1127563" y="158057"/>
                  <a:pt x="1111301" y="159884"/>
                  <a:pt x="1095757" y="164123"/>
                </a:cubicBezTo>
                <a:cubicBezTo>
                  <a:pt x="1068311" y="171608"/>
                  <a:pt x="1041294" y="180669"/>
                  <a:pt x="1013695" y="187569"/>
                </a:cubicBezTo>
                <a:cubicBezTo>
                  <a:pt x="994365" y="192402"/>
                  <a:pt x="974303" y="194049"/>
                  <a:pt x="955080" y="199292"/>
                </a:cubicBezTo>
                <a:cubicBezTo>
                  <a:pt x="931236" y="205795"/>
                  <a:pt x="908413" y="215636"/>
                  <a:pt x="884741" y="222738"/>
                </a:cubicBezTo>
                <a:cubicBezTo>
                  <a:pt x="869309" y="227368"/>
                  <a:pt x="853281" y="229831"/>
                  <a:pt x="837849" y="234461"/>
                </a:cubicBezTo>
                <a:cubicBezTo>
                  <a:pt x="814177" y="241563"/>
                  <a:pt x="791182" y="250805"/>
                  <a:pt x="767510" y="257907"/>
                </a:cubicBezTo>
                <a:cubicBezTo>
                  <a:pt x="734387" y="267844"/>
                  <a:pt x="695484" y="274658"/>
                  <a:pt x="662003" y="281354"/>
                </a:cubicBezTo>
                <a:cubicBezTo>
                  <a:pt x="646372" y="289169"/>
                  <a:pt x="631689" y="299274"/>
                  <a:pt x="615110" y="304800"/>
                </a:cubicBezTo>
                <a:cubicBezTo>
                  <a:pt x="563098" y="322137"/>
                  <a:pt x="462463" y="335428"/>
                  <a:pt x="415818" y="363415"/>
                </a:cubicBezTo>
                <a:cubicBezTo>
                  <a:pt x="411426" y="366050"/>
                  <a:pt x="335161" y="410545"/>
                  <a:pt x="322034" y="422031"/>
                </a:cubicBezTo>
                <a:cubicBezTo>
                  <a:pt x="238821" y="494843"/>
                  <a:pt x="287621" y="458271"/>
                  <a:pt x="228249" y="527538"/>
                </a:cubicBezTo>
                <a:cubicBezTo>
                  <a:pt x="217460" y="540126"/>
                  <a:pt x="204803" y="550984"/>
                  <a:pt x="193080" y="562707"/>
                </a:cubicBezTo>
                <a:cubicBezTo>
                  <a:pt x="163614" y="651106"/>
                  <a:pt x="203362" y="542145"/>
                  <a:pt x="157910" y="633046"/>
                </a:cubicBezTo>
                <a:cubicBezTo>
                  <a:pt x="135252" y="678360"/>
                  <a:pt x="137960" y="686246"/>
                  <a:pt x="122741" y="726831"/>
                </a:cubicBezTo>
                <a:cubicBezTo>
                  <a:pt x="115352" y="746535"/>
                  <a:pt x="106684" y="765742"/>
                  <a:pt x="99295" y="785446"/>
                </a:cubicBezTo>
                <a:cubicBezTo>
                  <a:pt x="94956" y="797016"/>
                  <a:pt x="92440" y="809257"/>
                  <a:pt x="87572" y="820615"/>
                </a:cubicBezTo>
                <a:cubicBezTo>
                  <a:pt x="80688" y="836678"/>
                  <a:pt x="71010" y="851444"/>
                  <a:pt x="64126" y="867507"/>
                </a:cubicBezTo>
                <a:cubicBezTo>
                  <a:pt x="48048" y="905022"/>
                  <a:pt x="51689" y="917257"/>
                  <a:pt x="40680" y="961292"/>
                </a:cubicBezTo>
                <a:cubicBezTo>
                  <a:pt x="37683" y="973280"/>
                  <a:pt x="32865" y="984738"/>
                  <a:pt x="28957" y="996461"/>
                </a:cubicBezTo>
                <a:cubicBezTo>
                  <a:pt x="-21867" y="1301410"/>
                  <a:pt x="2063" y="1129546"/>
                  <a:pt x="40680" y="1805354"/>
                </a:cubicBezTo>
                <a:cubicBezTo>
                  <a:pt x="42303" y="1833756"/>
                  <a:pt x="57226" y="1859816"/>
                  <a:pt x="64126" y="1887415"/>
                </a:cubicBezTo>
                <a:cubicBezTo>
                  <a:pt x="68959" y="1906746"/>
                  <a:pt x="71016" y="1926700"/>
                  <a:pt x="75849" y="1946031"/>
                </a:cubicBezTo>
                <a:cubicBezTo>
                  <a:pt x="85021" y="1982718"/>
                  <a:pt x="105042" y="2019680"/>
                  <a:pt x="122741" y="2051538"/>
                </a:cubicBezTo>
                <a:cubicBezTo>
                  <a:pt x="129583" y="2063854"/>
                  <a:pt x="138372" y="2074984"/>
                  <a:pt x="146187" y="2086707"/>
                </a:cubicBezTo>
                <a:cubicBezTo>
                  <a:pt x="150095" y="2098430"/>
                  <a:pt x="151552" y="2111281"/>
                  <a:pt x="157910" y="2121877"/>
                </a:cubicBezTo>
                <a:cubicBezTo>
                  <a:pt x="163597" y="2131355"/>
                  <a:pt x="174452" y="2136692"/>
                  <a:pt x="181357" y="2145323"/>
                </a:cubicBezTo>
                <a:cubicBezTo>
                  <a:pt x="190159" y="2156325"/>
                  <a:pt x="197813" y="2168259"/>
                  <a:pt x="204803" y="2180492"/>
                </a:cubicBezTo>
                <a:cubicBezTo>
                  <a:pt x="276900" y="2306662"/>
                  <a:pt x="160427" y="2125651"/>
                  <a:pt x="275141" y="2297723"/>
                </a:cubicBezTo>
                <a:cubicBezTo>
                  <a:pt x="282956" y="2309446"/>
                  <a:pt x="288624" y="2322929"/>
                  <a:pt x="298587" y="2332892"/>
                </a:cubicBezTo>
                <a:cubicBezTo>
                  <a:pt x="322033" y="2356338"/>
                  <a:pt x="350533" y="2375642"/>
                  <a:pt x="368926" y="2403231"/>
                </a:cubicBezTo>
                <a:cubicBezTo>
                  <a:pt x="400187" y="2450123"/>
                  <a:pt x="380649" y="2430585"/>
                  <a:pt x="427541" y="2461846"/>
                </a:cubicBezTo>
                <a:cubicBezTo>
                  <a:pt x="435356" y="2473569"/>
                  <a:pt x="440384" y="2487737"/>
                  <a:pt x="450987" y="2497015"/>
                </a:cubicBezTo>
                <a:cubicBezTo>
                  <a:pt x="474478" y="2517569"/>
                  <a:pt x="559993" y="2569332"/>
                  <a:pt x="591664" y="2579077"/>
                </a:cubicBezTo>
                <a:cubicBezTo>
                  <a:pt x="618074" y="2587203"/>
                  <a:pt x="646372" y="2586892"/>
                  <a:pt x="673726" y="2590800"/>
                </a:cubicBezTo>
                <a:cubicBezTo>
                  <a:pt x="767511" y="2582985"/>
                  <a:pt x="861506" y="2577380"/>
                  <a:pt x="955080" y="2567354"/>
                </a:cubicBezTo>
                <a:cubicBezTo>
                  <a:pt x="971100" y="2565638"/>
                  <a:pt x="986244" y="2559126"/>
                  <a:pt x="1001972" y="2555631"/>
                </a:cubicBezTo>
                <a:cubicBezTo>
                  <a:pt x="1021423" y="2551308"/>
                  <a:pt x="1041257" y="2548740"/>
                  <a:pt x="1060587" y="2543907"/>
                </a:cubicBezTo>
                <a:cubicBezTo>
                  <a:pt x="1203346" y="2508217"/>
                  <a:pt x="1082940" y="2535924"/>
                  <a:pt x="1224710" y="2485292"/>
                </a:cubicBezTo>
                <a:cubicBezTo>
                  <a:pt x="1252744" y="2475280"/>
                  <a:pt x="1347363" y="2453274"/>
                  <a:pt x="1377110" y="2438400"/>
                </a:cubicBezTo>
                <a:cubicBezTo>
                  <a:pt x="1610689" y="2321609"/>
                  <a:pt x="1365609" y="2440905"/>
                  <a:pt x="1529510" y="2368061"/>
                </a:cubicBezTo>
                <a:cubicBezTo>
                  <a:pt x="1616426" y="2329432"/>
                  <a:pt x="1539339" y="2356970"/>
                  <a:pt x="1611572" y="2332892"/>
                </a:cubicBezTo>
                <a:cubicBezTo>
                  <a:pt x="1648458" y="2305228"/>
                  <a:pt x="1662443" y="2290370"/>
                  <a:pt x="1705357" y="2274277"/>
                </a:cubicBezTo>
                <a:cubicBezTo>
                  <a:pt x="1720443" y="2268620"/>
                  <a:pt x="1736618" y="2266462"/>
                  <a:pt x="1752249" y="2262554"/>
                </a:cubicBezTo>
                <a:cubicBezTo>
                  <a:pt x="1797076" y="2195312"/>
                  <a:pt x="1749476" y="2255840"/>
                  <a:pt x="1834310" y="2192215"/>
                </a:cubicBezTo>
                <a:cubicBezTo>
                  <a:pt x="1900316" y="2142711"/>
                  <a:pt x="1841740" y="2161339"/>
                  <a:pt x="1916372" y="2086707"/>
                </a:cubicBezTo>
                <a:cubicBezTo>
                  <a:pt x="1932003" y="2071076"/>
                  <a:pt x="1949455" y="2057076"/>
                  <a:pt x="1963264" y="2039815"/>
                </a:cubicBezTo>
                <a:cubicBezTo>
                  <a:pt x="1988911" y="2007757"/>
                  <a:pt x="2016744" y="1961923"/>
                  <a:pt x="2033603" y="1922584"/>
                </a:cubicBezTo>
                <a:cubicBezTo>
                  <a:pt x="2038471" y="1911226"/>
                  <a:pt x="2037607" y="1897064"/>
                  <a:pt x="2045326" y="1887415"/>
                </a:cubicBezTo>
                <a:cubicBezTo>
                  <a:pt x="2054128" y="1876413"/>
                  <a:pt x="2068772" y="1871784"/>
                  <a:pt x="2080495" y="1863969"/>
                </a:cubicBezTo>
                <a:cubicBezTo>
                  <a:pt x="2084403" y="1852246"/>
                  <a:pt x="2087350" y="1840158"/>
                  <a:pt x="2092218" y="1828800"/>
                </a:cubicBezTo>
                <a:cubicBezTo>
                  <a:pt x="2099102" y="1812737"/>
                  <a:pt x="2109528" y="1798270"/>
                  <a:pt x="2115664" y="1781907"/>
                </a:cubicBezTo>
                <a:cubicBezTo>
                  <a:pt x="2121321" y="1766821"/>
                  <a:pt x="2121730" y="1750101"/>
                  <a:pt x="2127387" y="1735015"/>
                </a:cubicBezTo>
                <a:cubicBezTo>
                  <a:pt x="2133523" y="1718652"/>
                  <a:pt x="2144344" y="1704349"/>
                  <a:pt x="2150834" y="1688123"/>
                </a:cubicBezTo>
                <a:cubicBezTo>
                  <a:pt x="2160013" y="1665176"/>
                  <a:pt x="2166465" y="1641230"/>
                  <a:pt x="2174280" y="1617784"/>
                </a:cubicBezTo>
                <a:lnTo>
                  <a:pt x="2186003" y="1582615"/>
                </a:lnTo>
                <a:cubicBezTo>
                  <a:pt x="2189911" y="1570892"/>
                  <a:pt x="2194729" y="1559434"/>
                  <a:pt x="2197726" y="1547446"/>
                </a:cubicBezTo>
                <a:cubicBezTo>
                  <a:pt x="2224169" y="1441673"/>
                  <a:pt x="2210982" y="1484231"/>
                  <a:pt x="2232895" y="1418492"/>
                </a:cubicBezTo>
                <a:cubicBezTo>
                  <a:pt x="2258812" y="1211151"/>
                  <a:pt x="2243984" y="1292709"/>
                  <a:pt x="2268064" y="1172307"/>
                </a:cubicBezTo>
                <a:cubicBezTo>
                  <a:pt x="2264156" y="1015999"/>
                  <a:pt x="2263441" y="859579"/>
                  <a:pt x="2256341" y="703384"/>
                </a:cubicBezTo>
                <a:cubicBezTo>
                  <a:pt x="2255609" y="687289"/>
                  <a:pt x="2249044" y="671984"/>
                  <a:pt x="2244618" y="656492"/>
                </a:cubicBezTo>
                <a:cubicBezTo>
                  <a:pt x="2233005" y="615847"/>
                  <a:pt x="2225964" y="608123"/>
                  <a:pt x="2209449" y="562707"/>
                </a:cubicBezTo>
                <a:cubicBezTo>
                  <a:pt x="2201003" y="539481"/>
                  <a:pt x="2203479" y="509845"/>
                  <a:pt x="2186003" y="492369"/>
                </a:cubicBezTo>
                <a:cubicBezTo>
                  <a:pt x="2047695" y="354061"/>
                  <a:pt x="2266052" y="575734"/>
                  <a:pt x="2115664" y="410307"/>
                </a:cubicBezTo>
                <a:cubicBezTo>
                  <a:pt x="2089642" y="381683"/>
                  <a:pt x="2060957" y="355600"/>
                  <a:pt x="2033603" y="328246"/>
                </a:cubicBezTo>
                <a:cubicBezTo>
                  <a:pt x="2021880" y="316523"/>
                  <a:pt x="2008381" y="306340"/>
                  <a:pt x="1998434" y="293077"/>
                </a:cubicBezTo>
                <a:cubicBezTo>
                  <a:pt x="1978059" y="265910"/>
                  <a:pt x="1956086" y="232008"/>
                  <a:pt x="1928095" y="211015"/>
                </a:cubicBezTo>
                <a:cubicBezTo>
                  <a:pt x="1909867" y="197344"/>
                  <a:pt x="1887115" y="190275"/>
                  <a:pt x="1869480" y="175846"/>
                </a:cubicBezTo>
                <a:cubicBezTo>
                  <a:pt x="1843817" y="154849"/>
                  <a:pt x="1828799" y="120336"/>
                  <a:pt x="1799141" y="105507"/>
                </a:cubicBezTo>
                <a:cubicBezTo>
                  <a:pt x="1783510" y="97692"/>
                  <a:pt x="1767422" y="90731"/>
                  <a:pt x="1752249" y="82061"/>
                </a:cubicBezTo>
                <a:cubicBezTo>
                  <a:pt x="1740016" y="75071"/>
                  <a:pt x="1729955" y="64337"/>
                  <a:pt x="1717080" y="58615"/>
                </a:cubicBezTo>
                <a:cubicBezTo>
                  <a:pt x="1701623" y="51745"/>
                  <a:pt x="1624975" y="27035"/>
                  <a:pt x="1599849" y="23446"/>
                </a:cubicBezTo>
                <a:cubicBezTo>
                  <a:pt x="1588244" y="21788"/>
                  <a:pt x="1576403" y="23446"/>
                  <a:pt x="1564680" y="2344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0AD5CB4A-FB10-5286-1EAC-1F0D41FC418F}"/>
              </a:ext>
            </a:extLst>
          </p:cNvPr>
          <p:cNvSpPr/>
          <p:nvPr/>
        </p:nvSpPr>
        <p:spPr>
          <a:xfrm>
            <a:off x="8042031" y="2766646"/>
            <a:ext cx="2977661" cy="2966174"/>
          </a:xfrm>
          <a:custGeom>
            <a:avLst/>
            <a:gdLst>
              <a:gd name="connsiteX0" fmla="*/ 2133600 w 2977661"/>
              <a:gd name="connsiteY0" fmla="*/ 35169 h 2966174"/>
              <a:gd name="connsiteX1" fmla="*/ 1981200 w 2977661"/>
              <a:gd name="connsiteY1" fmla="*/ 70339 h 2966174"/>
              <a:gd name="connsiteX2" fmla="*/ 1922584 w 2977661"/>
              <a:gd name="connsiteY2" fmla="*/ 82062 h 2966174"/>
              <a:gd name="connsiteX3" fmla="*/ 1770184 w 2977661"/>
              <a:gd name="connsiteY3" fmla="*/ 93785 h 2966174"/>
              <a:gd name="connsiteX4" fmla="*/ 1606061 w 2977661"/>
              <a:gd name="connsiteY4" fmla="*/ 128954 h 2966174"/>
              <a:gd name="connsiteX5" fmla="*/ 1488831 w 2977661"/>
              <a:gd name="connsiteY5" fmla="*/ 164123 h 2966174"/>
              <a:gd name="connsiteX6" fmla="*/ 1336431 w 2977661"/>
              <a:gd name="connsiteY6" fmla="*/ 199292 h 2966174"/>
              <a:gd name="connsiteX7" fmla="*/ 1277815 w 2977661"/>
              <a:gd name="connsiteY7" fmla="*/ 222739 h 2966174"/>
              <a:gd name="connsiteX8" fmla="*/ 1137138 w 2977661"/>
              <a:gd name="connsiteY8" fmla="*/ 246185 h 2966174"/>
              <a:gd name="connsiteX9" fmla="*/ 1078523 w 2977661"/>
              <a:gd name="connsiteY9" fmla="*/ 269631 h 2966174"/>
              <a:gd name="connsiteX10" fmla="*/ 1031631 w 2977661"/>
              <a:gd name="connsiteY10" fmla="*/ 281354 h 2966174"/>
              <a:gd name="connsiteX11" fmla="*/ 996461 w 2977661"/>
              <a:gd name="connsiteY11" fmla="*/ 293077 h 2966174"/>
              <a:gd name="connsiteX12" fmla="*/ 949569 w 2977661"/>
              <a:gd name="connsiteY12" fmla="*/ 304800 h 2966174"/>
              <a:gd name="connsiteX13" fmla="*/ 890954 w 2977661"/>
              <a:gd name="connsiteY13" fmla="*/ 328246 h 2966174"/>
              <a:gd name="connsiteX14" fmla="*/ 820615 w 2977661"/>
              <a:gd name="connsiteY14" fmla="*/ 351692 h 2966174"/>
              <a:gd name="connsiteX15" fmla="*/ 726831 w 2977661"/>
              <a:gd name="connsiteY15" fmla="*/ 386862 h 2966174"/>
              <a:gd name="connsiteX16" fmla="*/ 703384 w 2977661"/>
              <a:gd name="connsiteY16" fmla="*/ 422031 h 2966174"/>
              <a:gd name="connsiteX17" fmla="*/ 668215 w 2977661"/>
              <a:gd name="connsiteY17" fmla="*/ 433754 h 2966174"/>
              <a:gd name="connsiteX18" fmla="*/ 621323 w 2977661"/>
              <a:gd name="connsiteY18" fmla="*/ 457200 h 2966174"/>
              <a:gd name="connsiteX19" fmla="*/ 539261 w 2977661"/>
              <a:gd name="connsiteY19" fmla="*/ 539262 h 2966174"/>
              <a:gd name="connsiteX20" fmla="*/ 433754 w 2977661"/>
              <a:gd name="connsiteY20" fmla="*/ 609600 h 2966174"/>
              <a:gd name="connsiteX21" fmla="*/ 375138 w 2977661"/>
              <a:gd name="connsiteY21" fmla="*/ 679939 h 2966174"/>
              <a:gd name="connsiteX22" fmla="*/ 328246 w 2977661"/>
              <a:gd name="connsiteY22" fmla="*/ 750277 h 2966174"/>
              <a:gd name="connsiteX23" fmla="*/ 281354 w 2977661"/>
              <a:gd name="connsiteY23" fmla="*/ 820616 h 2966174"/>
              <a:gd name="connsiteX24" fmla="*/ 246184 w 2977661"/>
              <a:gd name="connsiteY24" fmla="*/ 867508 h 2966174"/>
              <a:gd name="connsiteX25" fmla="*/ 222738 w 2977661"/>
              <a:gd name="connsiteY25" fmla="*/ 902677 h 2966174"/>
              <a:gd name="connsiteX26" fmla="*/ 187569 w 2977661"/>
              <a:gd name="connsiteY26" fmla="*/ 937846 h 2966174"/>
              <a:gd name="connsiteX27" fmla="*/ 175846 w 2977661"/>
              <a:gd name="connsiteY27" fmla="*/ 984739 h 2966174"/>
              <a:gd name="connsiteX28" fmla="*/ 152400 w 2977661"/>
              <a:gd name="connsiteY28" fmla="*/ 1031631 h 2966174"/>
              <a:gd name="connsiteX29" fmla="*/ 140677 w 2977661"/>
              <a:gd name="connsiteY29" fmla="*/ 1066800 h 2966174"/>
              <a:gd name="connsiteX30" fmla="*/ 117231 w 2977661"/>
              <a:gd name="connsiteY30" fmla="*/ 1113692 h 2966174"/>
              <a:gd name="connsiteX31" fmla="*/ 82061 w 2977661"/>
              <a:gd name="connsiteY31" fmla="*/ 1242646 h 2966174"/>
              <a:gd name="connsiteX32" fmla="*/ 58615 w 2977661"/>
              <a:gd name="connsiteY32" fmla="*/ 1312985 h 2966174"/>
              <a:gd name="connsiteX33" fmla="*/ 35169 w 2977661"/>
              <a:gd name="connsiteY33" fmla="*/ 1418492 h 2966174"/>
              <a:gd name="connsiteX34" fmla="*/ 23446 w 2977661"/>
              <a:gd name="connsiteY34" fmla="*/ 1477108 h 2966174"/>
              <a:gd name="connsiteX35" fmla="*/ 0 w 2977661"/>
              <a:gd name="connsiteY35" fmla="*/ 1641231 h 2966174"/>
              <a:gd name="connsiteX36" fmla="*/ 11723 w 2977661"/>
              <a:gd name="connsiteY36" fmla="*/ 1957754 h 2966174"/>
              <a:gd name="connsiteX37" fmla="*/ 23446 w 2977661"/>
              <a:gd name="connsiteY37" fmla="*/ 1992923 h 2966174"/>
              <a:gd name="connsiteX38" fmla="*/ 35169 w 2977661"/>
              <a:gd name="connsiteY38" fmla="*/ 2051539 h 2966174"/>
              <a:gd name="connsiteX39" fmla="*/ 58615 w 2977661"/>
              <a:gd name="connsiteY39" fmla="*/ 2145323 h 2966174"/>
              <a:gd name="connsiteX40" fmla="*/ 70338 w 2977661"/>
              <a:gd name="connsiteY40" fmla="*/ 2192216 h 2966174"/>
              <a:gd name="connsiteX41" fmla="*/ 117231 w 2977661"/>
              <a:gd name="connsiteY41" fmla="*/ 2274277 h 2966174"/>
              <a:gd name="connsiteX42" fmla="*/ 164123 w 2977661"/>
              <a:gd name="connsiteY42" fmla="*/ 2344616 h 2966174"/>
              <a:gd name="connsiteX43" fmla="*/ 175846 w 2977661"/>
              <a:gd name="connsiteY43" fmla="*/ 2379785 h 2966174"/>
              <a:gd name="connsiteX44" fmla="*/ 211015 w 2977661"/>
              <a:gd name="connsiteY44" fmla="*/ 2414954 h 2966174"/>
              <a:gd name="connsiteX45" fmla="*/ 293077 w 2977661"/>
              <a:gd name="connsiteY45" fmla="*/ 2508739 h 2966174"/>
              <a:gd name="connsiteX46" fmla="*/ 363415 w 2977661"/>
              <a:gd name="connsiteY46" fmla="*/ 2555631 h 2966174"/>
              <a:gd name="connsiteX47" fmla="*/ 398584 w 2977661"/>
              <a:gd name="connsiteY47" fmla="*/ 2567354 h 2966174"/>
              <a:gd name="connsiteX48" fmla="*/ 504092 w 2977661"/>
              <a:gd name="connsiteY48" fmla="*/ 2625969 h 2966174"/>
              <a:gd name="connsiteX49" fmla="*/ 597877 w 2977661"/>
              <a:gd name="connsiteY49" fmla="*/ 2672862 h 2966174"/>
              <a:gd name="connsiteX50" fmla="*/ 644769 w 2977661"/>
              <a:gd name="connsiteY50" fmla="*/ 2696308 h 2966174"/>
              <a:gd name="connsiteX51" fmla="*/ 679938 w 2977661"/>
              <a:gd name="connsiteY51" fmla="*/ 2719754 h 2966174"/>
              <a:gd name="connsiteX52" fmla="*/ 750277 w 2977661"/>
              <a:gd name="connsiteY52" fmla="*/ 2743200 h 2966174"/>
              <a:gd name="connsiteX53" fmla="*/ 785446 w 2977661"/>
              <a:gd name="connsiteY53" fmla="*/ 2766646 h 2966174"/>
              <a:gd name="connsiteX54" fmla="*/ 808892 w 2977661"/>
              <a:gd name="connsiteY54" fmla="*/ 2801816 h 2966174"/>
              <a:gd name="connsiteX55" fmla="*/ 855784 w 2977661"/>
              <a:gd name="connsiteY55" fmla="*/ 2825262 h 2966174"/>
              <a:gd name="connsiteX56" fmla="*/ 937846 w 2977661"/>
              <a:gd name="connsiteY56" fmla="*/ 2848708 h 2966174"/>
              <a:gd name="connsiteX57" fmla="*/ 1008184 w 2977661"/>
              <a:gd name="connsiteY57" fmla="*/ 2860431 h 2966174"/>
              <a:gd name="connsiteX58" fmla="*/ 1055077 w 2977661"/>
              <a:gd name="connsiteY58" fmla="*/ 2872154 h 2966174"/>
              <a:gd name="connsiteX59" fmla="*/ 1125415 w 2977661"/>
              <a:gd name="connsiteY59" fmla="*/ 2895600 h 2966174"/>
              <a:gd name="connsiteX60" fmla="*/ 1277815 w 2977661"/>
              <a:gd name="connsiteY60" fmla="*/ 2907323 h 2966174"/>
              <a:gd name="connsiteX61" fmla="*/ 1336431 w 2977661"/>
              <a:gd name="connsiteY61" fmla="*/ 2919046 h 2966174"/>
              <a:gd name="connsiteX62" fmla="*/ 1488831 w 2977661"/>
              <a:gd name="connsiteY62" fmla="*/ 2942492 h 2966174"/>
              <a:gd name="connsiteX63" fmla="*/ 1535723 w 2977661"/>
              <a:gd name="connsiteY63" fmla="*/ 2954216 h 2966174"/>
              <a:gd name="connsiteX64" fmla="*/ 1664677 w 2977661"/>
              <a:gd name="connsiteY64" fmla="*/ 2965939 h 2966174"/>
              <a:gd name="connsiteX65" fmla="*/ 1922584 w 2977661"/>
              <a:gd name="connsiteY65" fmla="*/ 2930769 h 2966174"/>
              <a:gd name="connsiteX66" fmla="*/ 1957754 w 2977661"/>
              <a:gd name="connsiteY66" fmla="*/ 2942492 h 2966174"/>
              <a:gd name="connsiteX67" fmla="*/ 2274277 w 2977661"/>
              <a:gd name="connsiteY67" fmla="*/ 2942492 h 2966174"/>
              <a:gd name="connsiteX68" fmla="*/ 2379784 w 2977661"/>
              <a:gd name="connsiteY68" fmla="*/ 2954216 h 2966174"/>
              <a:gd name="connsiteX69" fmla="*/ 2414954 w 2977661"/>
              <a:gd name="connsiteY69" fmla="*/ 2965939 h 2966174"/>
              <a:gd name="connsiteX70" fmla="*/ 2450123 w 2977661"/>
              <a:gd name="connsiteY70" fmla="*/ 2942492 h 2966174"/>
              <a:gd name="connsiteX71" fmla="*/ 2543907 w 2977661"/>
              <a:gd name="connsiteY71" fmla="*/ 2836985 h 2966174"/>
              <a:gd name="connsiteX72" fmla="*/ 2649415 w 2977661"/>
              <a:gd name="connsiteY72" fmla="*/ 2754923 h 2966174"/>
              <a:gd name="connsiteX73" fmla="*/ 2719754 w 2977661"/>
              <a:gd name="connsiteY73" fmla="*/ 2708031 h 2966174"/>
              <a:gd name="connsiteX74" fmla="*/ 2754923 w 2977661"/>
              <a:gd name="connsiteY74" fmla="*/ 2661139 h 2966174"/>
              <a:gd name="connsiteX75" fmla="*/ 2790092 w 2977661"/>
              <a:gd name="connsiteY75" fmla="*/ 2637692 h 2966174"/>
              <a:gd name="connsiteX76" fmla="*/ 2860431 w 2977661"/>
              <a:gd name="connsiteY76" fmla="*/ 2579077 h 2966174"/>
              <a:gd name="connsiteX77" fmla="*/ 2919046 w 2977661"/>
              <a:gd name="connsiteY77" fmla="*/ 2473569 h 2966174"/>
              <a:gd name="connsiteX78" fmla="*/ 2930769 w 2977661"/>
              <a:gd name="connsiteY78" fmla="*/ 2368062 h 2966174"/>
              <a:gd name="connsiteX79" fmla="*/ 2954215 w 2977661"/>
              <a:gd name="connsiteY79" fmla="*/ 2321169 h 2966174"/>
              <a:gd name="connsiteX80" fmla="*/ 2977661 w 2977661"/>
              <a:gd name="connsiteY80" fmla="*/ 2215662 h 2966174"/>
              <a:gd name="connsiteX81" fmla="*/ 2965938 w 2977661"/>
              <a:gd name="connsiteY81" fmla="*/ 1969477 h 2966174"/>
              <a:gd name="connsiteX82" fmla="*/ 2954215 w 2977661"/>
              <a:gd name="connsiteY82" fmla="*/ 1922585 h 2966174"/>
              <a:gd name="connsiteX83" fmla="*/ 2942492 w 2977661"/>
              <a:gd name="connsiteY83" fmla="*/ 1863969 h 2966174"/>
              <a:gd name="connsiteX84" fmla="*/ 2907323 w 2977661"/>
              <a:gd name="connsiteY84" fmla="*/ 1723292 h 2966174"/>
              <a:gd name="connsiteX85" fmla="*/ 2895600 w 2977661"/>
              <a:gd name="connsiteY85" fmla="*/ 1606062 h 2966174"/>
              <a:gd name="connsiteX86" fmla="*/ 2860431 w 2977661"/>
              <a:gd name="connsiteY86" fmla="*/ 1477108 h 2966174"/>
              <a:gd name="connsiteX87" fmla="*/ 2848707 w 2977661"/>
              <a:gd name="connsiteY87" fmla="*/ 1383323 h 2966174"/>
              <a:gd name="connsiteX88" fmla="*/ 2836984 w 2977661"/>
              <a:gd name="connsiteY88" fmla="*/ 1348154 h 2966174"/>
              <a:gd name="connsiteX89" fmla="*/ 2825261 w 2977661"/>
              <a:gd name="connsiteY89" fmla="*/ 1195754 h 2966174"/>
              <a:gd name="connsiteX90" fmla="*/ 2813538 w 2977661"/>
              <a:gd name="connsiteY90" fmla="*/ 1160585 h 2966174"/>
              <a:gd name="connsiteX91" fmla="*/ 2790092 w 2977661"/>
              <a:gd name="connsiteY91" fmla="*/ 1101969 h 2966174"/>
              <a:gd name="connsiteX92" fmla="*/ 2766646 w 2977661"/>
              <a:gd name="connsiteY92" fmla="*/ 996462 h 2966174"/>
              <a:gd name="connsiteX93" fmla="*/ 2743200 w 2977661"/>
              <a:gd name="connsiteY93" fmla="*/ 902677 h 2966174"/>
              <a:gd name="connsiteX94" fmla="*/ 2731477 w 2977661"/>
              <a:gd name="connsiteY94" fmla="*/ 867508 h 2966174"/>
              <a:gd name="connsiteX95" fmla="*/ 2708031 w 2977661"/>
              <a:gd name="connsiteY95" fmla="*/ 773723 h 2966174"/>
              <a:gd name="connsiteX96" fmla="*/ 2696307 w 2977661"/>
              <a:gd name="connsiteY96" fmla="*/ 715108 h 2966174"/>
              <a:gd name="connsiteX97" fmla="*/ 2649415 w 2977661"/>
              <a:gd name="connsiteY97" fmla="*/ 597877 h 2966174"/>
              <a:gd name="connsiteX98" fmla="*/ 2637692 w 2977661"/>
              <a:gd name="connsiteY98" fmla="*/ 562708 h 2966174"/>
              <a:gd name="connsiteX99" fmla="*/ 2602523 w 2977661"/>
              <a:gd name="connsiteY99" fmla="*/ 480646 h 2966174"/>
              <a:gd name="connsiteX100" fmla="*/ 2555631 w 2977661"/>
              <a:gd name="connsiteY100" fmla="*/ 339969 h 2966174"/>
              <a:gd name="connsiteX101" fmla="*/ 2532184 w 2977661"/>
              <a:gd name="connsiteY101" fmla="*/ 316523 h 2966174"/>
              <a:gd name="connsiteX102" fmla="*/ 2485292 w 2977661"/>
              <a:gd name="connsiteY102" fmla="*/ 269631 h 2966174"/>
              <a:gd name="connsiteX103" fmla="*/ 2414954 w 2977661"/>
              <a:gd name="connsiteY103" fmla="*/ 199292 h 2966174"/>
              <a:gd name="connsiteX104" fmla="*/ 2332892 w 2977661"/>
              <a:gd name="connsiteY104" fmla="*/ 128954 h 2966174"/>
              <a:gd name="connsiteX105" fmla="*/ 2262554 w 2977661"/>
              <a:gd name="connsiteY105" fmla="*/ 70339 h 2966174"/>
              <a:gd name="connsiteX106" fmla="*/ 2239107 w 2977661"/>
              <a:gd name="connsiteY106" fmla="*/ 35169 h 2966174"/>
              <a:gd name="connsiteX107" fmla="*/ 2168769 w 2977661"/>
              <a:gd name="connsiteY107" fmla="*/ 0 h 2966174"/>
              <a:gd name="connsiteX108" fmla="*/ 2133600 w 2977661"/>
              <a:gd name="connsiteY108" fmla="*/ 11723 h 2966174"/>
              <a:gd name="connsiteX109" fmla="*/ 2051538 w 2977661"/>
              <a:gd name="connsiteY109" fmla="*/ 35169 h 2966174"/>
              <a:gd name="connsiteX110" fmla="*/ 2016369 w 2977661"/>
              <a:gd name="connsiteY110" fmla="*/ 70339 h 2966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977661" h="2966174">
                <a:moveTo>
                  <a:pt x="2133600" y="35169"/>
                </a:moveTo>
                <a:cubicBezTo>
                  <a:pt x="2011512" y="70052"/>
                  <a:pt x="2093947" y="49840"/>
                  <a:pt x="1981200" y="70339"/>
                </a:cubicBezTo>
                <a:cubicBezTo>
                  <a:pt x="1961596" y="73903"/>
                  <a:pt x="1942388" y="79862"/>
                  <a:pt x="1922584" y="82062"/>
                </a:cubicBezTo>
                <a:cubicBezTo>
                  <a:pt x="1871946" y="87688"/>
                  <a:pt x="1820984" y="89877"/>
                  <a:pt x="1770184" y="93785"/>
                </a:cubicBezTo>
                <a:cubicBezTo>
                  <a:pt x="1618999" y="136981"/>
                  <a:pt x="1757619" y="101398"/>
                  <a:pt x="1606061" y="128954"/>
                </a:cubicBezTo>
                <a:cubicBezTo>
                  <a:pt x="1556116" y="138035"/>
                  <a:pt x="1542359" y="148829"/>
                  <a:pt x="1488831" y="164123"/>
                </a:cubicBezTo>
                <a:cubicBezTo>
                  <a:pt x="1422849" y="182975"/>
                  <a:pt x="1397499" y="187078"/>
                  <a:pt x="1336431" y="199292"/>
                </a:cubicBezTo>
                <a:cubicBezTo>
                  <a:pt x="1316892" y="207108"/>
                  <a:pt x="1298320" y="218007"/>
                  <a:pt x="1277815" y="222739"/>
                </a:cubicBezTo>
                <a:cubicBezTo>
                  <a:pt x="1177897" y="245797"/>
                  <a:pt x="1209556" y="222046"/>
                  <a:pt x="1137138" y="246185"/>
                </a:cubicBezTo>
                <a:cubicBezTo>
                  <a:pt x="1117174" y="252839"/>
                  <a:pt x="1098487" y="262976"/>
                  <a:pt x="1078523" y="269631"/>
                </a:cubicBezTo>
                <a:cubicBezTo>
                  <a:pt x="1063238" y="274726"/>
                  <a:pt x="1047123" y="276928"/>
                  <a:pt x="1031631" y="281354"/>
                </a:cubicBezTo>
                <a:cubicBezTo>
                  <a:pt x="1019749" y="284749"/>
                  <a:pt x="1008343" y="289682"/>
                  <a:pt x="996461" y="293077"/>
                </a:cubicBezTo>
                <a:cubicBezTo>
                  <a:pt x="980969" y="297503"/>
                  <a:pt x="964854" y="299705"/>
                  <a:pt x="949569" y="304800"/>
                </a:cubicBezTo>
                <a:cubicBezTo>
                  <a:pt x="929605" y="311455"/>
                  <a:pt x="910730" y="321055"/>
                  <a:pt x="890954" y="328246"/>
                </a:cubicBezTo>
                <a:cubicBezTo>
                  <a:pt x="867727" y="336692"/>
                  <a:pt x="842720" y="340639"/>
                  <a:pt x="820615" y="351692"/>
                </a:cubicBezTo>
                <a:cubicBezTo>
                  <a:pt x="759312" y="382345"/>
                  <a:pt x="790677" y="370901"/>
                  <a:pt x="726831" y="386862"/>
                </a:cubicBezTo>
                <a:cubicBezTo>
                  <a:pt x="719015" y="398585"/>
                  <a:pt x="714386" y="413229"/>
                  <a:pt x="703384" y="422031"/>
                </a:cubicBezTo>
                <a:cubicBezTo>
                  <a:pt x="693735" y="429750"/>
                  <a:pt x="679573" y="428886"/>
                  <a:pt x="668215" y="433754"/>
                </a:cubicBezTo>
                <a:cubicBezTo>
                  <a:pt x="652152" y="440638"/>
                  <a:pt x="634848" y="446134"/>
                  <a:pt x="621323" y="457200"/>
                </a:cubicBezTo>
                <a:cubicBezTo>
                  <a:pt x="591383" y="481696"/>
                  <a:pt x="572433" y="519359"/>
                  <a:pt x="539261" y="539262"/>
                </a:cubicBezTo>
                <a:cubicBezTo>
                  <a:pt x="491012" y="568211"/>
                  <a:pt x="475619" y="574713"/>
                  <a:pt x="433754" y="609600"/>
                </a:cubicBezTo>
                <a:cubicBezTo>
                  <a:pt x="408909" y="630304"/>
                  <a:pt x="394987" y="653473"/>
                  <a:pt x="375138" y="679939"/>
                </a:cubicBezTo>
                <a:cubicBezTo>
                  <a:pt x="352718" y="747200"/>
                  <a:pt x="379471" y="684416"/>
                  <a:pt x="328246" y="750277"/>
                </a:cubicBezTo>
                <a:cubicBezTo>
                  <a:pt x="310946" y="772520"/>
                  <a:pt x="298262" y="798073"/>
                  <a:pt x="281354" y="820616"/>
                </a:cubicBezTo>
                <a:cubicBezTo>
                  <a:pt x="269631" y="836247"/>
                  <a:pt x="257541" y="851609"/>
                  <a:pt x="246184" y="867508"/>
                </a:cubicBezTo>
                <a:cubicBezTo>
                  <a:pt x="237995" y="878973"/>
                  <a:pt x="231758" y="891853"/>
                  <a:pt x="222738" y="902677"/>
                </a:cubicBezTo>
                <a:cubicBezTo>
                  <a:pt x="212124" y="915413"/>
                  <a:pt x="199292" y="926123"/>
                  <a:pt x="187569" y="937846"/>
                </a:cubicBezTo>
                <a:cubicBezTo>
                  <a:pt x="183661" y="953477"/>
                  <a:pt x="181503" y="969653"/>
                  <a:pt x="175846" y="984739"/>
                </a:cubicBezTo>
                <a:cubicBezTo>
                  <a:pt x="169710" y="1001102"/>
                  <a:pt x="159284" y="1015568"/>
                  <a:pt x="152400" y="1031631"/>
                </a:cubicBezTo>
                <a:cubicBezTo>
                  <a:pt x="147532" y="1042989"/>
                  <a:pt x="145545" y="1055442"/>
                  <a:pt x="140677" y="1066800"/>
                </a:cubicBezTo>
                <a:cubicBezTo>
                  <a:pt x="133793" y="1082863"/>
                  <a:pt x="124115" y="1097629"/>
                  <a:pt x="117231" y="1113692"/>
                </a:cubicBezTo>
                <a:cubicBezTo>
                  <a:pt x="102015" y="1149195"/>
                  <a:pt x="91037" y="1215719"/>
                  <a:pt x="82061" y="1242646"/>
                </a:cubicBezTo>
                <a:cubicBezTo>
                  <a:pt x="74246" y="1266092"/>
                  <a:pt x="63462" y="1288750"/>
                  <a:pt x="58615" y="1312985"/>
                </a:cubicBezTo>
                <a:cubicBezTo>
                  <a:pt x="23255" y="1489787"/>
                  <a:pt x="68283" y="1269478"/>
                  <a:pt x="35169" y="1418492"/>
                </a:cubicBezTo>
                <a:cubicBezTo>
                  <a:pt x="30847" y="1437943"/>
                  <a:pt x="26554" y="1457426"/>
                  <a:pt x="23446" y="1477108"/>
                </a:cubicBezTo>
                <a:cubicBezTo>
                  <a:pt x="14827" y="1531695"/>
                  <a:pt x="0" y="1641231"/>
                  <a:pt x="0" y="1641231"/>
                </a:cubicBezTo>
                <a:cubicBezTo>
                  <a:pt x="3908" y="1746739"/>
                  <a:pt x="4700" y="1852408"/>
                  <a:pt x="11723" y="1957754"/>
                </a:cubicBezTo>
                <a:cubicBezTo>
                  <a:pt x="12545" y="1970084"/>
                  <a:pt x="20449" y="1980935"/>
                  <a:pt x="23446" y="1992923"/>
                </a:cubicBezTo>
                <a:cubicBezTo>
                  <a:pt x="28279" y="2012254"/>
                  <a:pt x="30689" y="2032124"/>
                  <a:pt x="35169" y="2051539"/>
                </a:cubicBezTo>
                <a:cubicBezTo>
                  <a:pt x="42415" y="2082937"/>
                  <a:pt x="50800" y="2114062"/>
                  <a:pt x="58615" y="2145323"/>
                </a:cubicBezTo>
                <a:cubicBezTo>
                  <a:pt x="62523" y="2160954"/>
                  <a:pt x="63132" y="2177805"/>
                  <a:pt x="70338" y="2192216"/>
                </a:cubicBezTo>
                <a:cubicBezTo>
                  <a:pt x="100085" y="2251710"/>
                  <a:pt x="84090" y="2224568"/>
                  <a:pt x="117231" y="2274277"/>
                </a:cubicBezTo>
                <a:cubicBezTo>
                  <a:pt x="145105" y="2357900"/>
                  <a:pt x="105581" y="2256801"/>
                  <a:pt x="164123" y="2344616"/>
                </a:cubicBezTo>
                <a:cubicBezTo>
                  <a:pt x="170977" y="2354898"/>
                  <a:pt x="168991" y="2369503"/>
                  <a:pt x="175846" y="2379785"/>
                </a:cubicBezTo>
                <a:cubicBezTo>
                  <a:pt x="185042" y="2393579"/>
                  <a:pt x="200401" y="2402218"/>
                  <a:pt x="211015" y="2414954"/>
                </a:cubicBezTo>
                <a:cubicBezTo>
                  <a:pt x="249744" y="2461428"/>
                  <a:pt x="224586" y="2463079"/>
                  <a:pt x="293077" y="2508739"/>
                </a:cubicBezTo>
                <a:cubicBezTo>
                  <a:pt x="316523" y="2524370"/>
                  <a:pt x="336682" y="2546720"/>
                  <a:pt x="363415" y="2555631"/>
                </a:cubicBezTo>
                <a:cubicBezTo>
                  <a:pt x="375138" y="2559539"/>
                  <a:pt x="387782" y="2561353"/>
                  <a:pt x="398584" y="2567354"/>
                </a:cubicBezTo>
                <a:cubicBezTo>
                  <a:pt x="519515" y="2634537"/>
                  <a:pt x="424513" y="2599443"/>
                  <a:pt x="504092" y="2625969"/>
                </a:cubicBezTo>
                <a:cubicBezTo>
                  <a:pt x="557062" y="2678941"/>
                  <a:pt x="490112" y="2618980"/>
                  <a:pt x="597877" y="2672862"/>
                </a:cubicBezTo>
                <a:cubicBezTo>
                  <a:pt x="613508" y="2680677"/>
                  <a:pt x="629596" y="2687638"/>
                  <a:pt x="644769" y="2696308"/>
                </a:cubicBezTo>
                <a:cubicBezTo>
                  <a:pt x="657002" y="2703298"/>
                  <a:pt x="667063" y="2714032"/>
                  <a:pt x="679938" y="2719754"/>
                </a:cubicBezTo>
                <a:cubicBezTo>
                  <a:pt x="702522" y="2729791"/>
                  <a:pt x="750277" y="2743200"/>
                  <a:pt x="750277" y="2743200"/>
                </a:cubicBezTo>
                <a:cubicBezTo>
                  <a:pt x="762000" y="2751015"/>
                  <a:pt x="775483" y="2756683"/>
                  <a:pt x="785446" y="2766646"/>
                </a:cubicBezTo>
                <a:cubicBezTo>
                  <a:pt x="795409" y="2776609"/>
                  <a:pt x="798068" y="2792796"/>
                  <a:pt x="808892" y="2801816"/>
                </a:cubicBezTo>
                <a:cubicBezTo>
                  <a:pt x="822317" y="2813004"/>
                  <a:pt x="839721" y="2818378"/>
                  <a:pt x="855784" y="2825262"/>
                </a:cubicBezTo>
                <a:cubicBezTo>
                  <a:pt x="875336" y="2833641"/>
                  <a:pt x="919258" y="2844990"/>
                  <a:pt x="937846" y="2848708"/>
                </a:cubicBezTo>
                <a:cubicBezTo>
                  <a:pt x="961154" y="2853370"/>
                  <a:pt x="984876" y="2855769"/>
                  <a:pt x="1008184" y="2860431"/>
                </a:cubicBezTo>
                <a:cubicBezTo>
                  <a:pt x="1023983" y="2863591"/>
                  <a:pt x="1039644" y="2867524"/>
                  <a:pt x="1055077" y="2872154"/>
                </a:cubicBezTo>
                <a:cubicBezTo>
                  <a:pt x="1078749" y="2879256"/>
                  <a:pt x="1100774" y="2893705"/>
                  <a:pt x="1125415" y="2895600"/>
                </a:cubicBezTo>
                <a:lnTo>
                  <a:pt x="1277815" y="2907323"/>
                </a:lnTo>
                <a:cubicBezTo>
                  <a:pt x="1297354" y="2911231"/>
                  <a:pt x="1316777" y="2915770"/>
                  <a:pt x="1336431" y="2919046"/>
                </a:cubicBezTo>
                <a:cubicBezTo>
                  <a:pt x="1403970" y="2930302"/>
                  <a:pt x="1423971" y="2929520"/>
                  <a:pt x="1488831" y="2942492"/>
                </a:cubicBezTo>
                <a:cubicBezTo>
                  <a:pt x="1504630" y="2945652"/>
                  <a:pt x="1519753" y="2952087"/>
                  <a:pt x="1535723" y="2954216"/>
                </a:cubicBezTo>
                <a:cubicBezTo>
                  <a:pt x="1578506" y="2959921"/>
                  <a:pt x="1621692" y="2962031"/>
                  <a:pt x="1664677" y="2965939"/>
                </a:cubicBezTo>
                <a:cubicBezTo>
                  <a:pt x="1899704" y="2941198"/>
                  <a:pt x="1816590" y="2966100"/>
                  <a:pt x="1922584" y="2930769"/>
                </a:cubicBezTo>
                <a:cubicBezTo>
                  <a:pt x="1934307" y="2934677"/>
                  <a:pt x="1945505" y="2940859"/>
                  <a:pt x="1957754" y="2942492"/>
                </a:cubicBezTo>
                <a:cubicBezTo>
                  <a:pt x="2107173" y="2962415"/>
                  <a:pt x="2113653" y="2953201"/>
                  <a:pt x="2274277" y="2942492"/>
                </a:cubicBezTo>
                <a:cubicBezTo>
                  <a:pt x="2309446" y="2946400"/>
                  <a:pt x="2344880" y="2948398"/>
                  <a:pt x="2379784" y="2954216"/>
                </a:cubicBezTo>
                <a:cubicBezTo>
                  <a:pt x="2391973" y="2956248"/>
                  <a:pt x="2402765" y="2967971"/>
                  <a:pt x="2414954" y="2965939"/>
                </a:cubicBezTo>
                <a:cubicBezTo>
                  <a:pt x="2428852" y="2963623"/>
                  <a:pt x="2439592" y="2951853"/>
                  <a:pt x="2450123" y="2942492"/>
                </a:cubicBezTo>
                <a:cubicBezTo>
                  <a:pt x="2633763" y="2779254"/>
                  <a:pt x="2458158" y="2934984"/>
                  <a:pt x="2543907" y="2836985"/>
                </a:cubicBezTo>
                <a:cubicBezTo>
                  <a:pt x="2617059" y="2753383"/>
                  <a:pt x="2576430" y="2798713"/>
                  <a:pt x="2649415" y="2754923"/>
                </a:cubicBezTo>
                <a:cubicBezTo>
                  <a:pt x="2673578" y="2740425"/>
                  <a:pt x="2719754" y="2708031"/>
                  <a:pt x="2719754" y="2708031"/>
                </a:cubicBezTo>
                <a:cubicBezTo>
                  <a:pt x="2731477" y="2692400"/>
                  <a:pt x="2741107" y="2674955"/>
                  <a:pt x="2754923" y="2661139"/>
                </a:cubicBezTo>
                <a:cubicBezTo>
                  <a:pt x="2764886" y="2651176"/>
                  <a:pt x="2778627" y="2645881"/>
                  <a:pt x="2790092" y="2637692"/>
                </a:cubicBezTo>
                <a:cubicBezTo>
                  <a:pt x="2814601" y="2620185"/>
                  <a:pt x="2840832" y="2602595"/>
                  <a:pt x="2860431" y="2579077"/>
                </a:cubicBezTo>
                <a:cubicBezTo>
                  <a:pt x="2903324" y="2527607"/>
                  <a:pt x="2893624" y="2537125"/>
                  <a:pt x="2919046" y="2473569"/>
                </a:cubicBezTo>
                <a:cubicBezTo>
                  <a:pt x="2922954" y="2438400"/>
                  <a:pt x="2922812" y="2402541"/>
                  <a:pt x="2930769" y="2368062"/>
                </a:cubicBezTo>
                <a:cubicBezTo>
                  <a:pt x="2934699" y="2351034"/>
                  <a:pt x="2948079" y="2337532"/>
                  <a:pt x="2954215" y="2321169"/>
                </a:cubicBezTo>
                <a:cubicBezTo>
                  <a:pt x="2961310" y="2302248"/>
                  <a:pt x="2974478" y="2231579"/>
                  <a:pt x="2977661" y="2215662"/>
                </a:cubicBezTo>
                <a:cubicBezTo>
                  <a:pt x="2973753" y="2133600"/>
                  <a:pt x="2972489" y="2051370"/>
                  <a:pt x="2965938" y="1969477"/>
                </a:cubicBezTo>
                <a:cubicBezTo>
                  <a:pt x="2964653" y="1953417"/>
                  <a:pt x="2957710" y="1938313"/>
                  <a:pt x="2954215" y="1922585"/>
                </a:cubicBezTo>
                <a:cubicBezTo>
                  <a:pt x="2949893" y="1903134"/>
                  <a:pt x="2947056" y="1883365"/>
                  <a:pt x="2942492" y="1863969"/>
                </a:cubicBezTo>
                <a:cubicBezTo>
                  <a:pt x="2931421" y="1816918"/>
                  <a:pt x="2907323" y="1723292"/>
                  <a:pt x="2907323" y="1723292"/>
                </a:cubicBezTo>
                <a:cubicBezTo>
                  <a:pt x="2903415" y="1684215"/>
                  <a:pt x="2902056" y="1644799"/>
                  <a:pt x="2895600" y="1606062"/>
                </a:cubicBezTo>
                <a:cubicBezTo>
                  <a:pt x="2886785" y="1553174"/>
                  <a:pt x="2875584" y="1522567"/>
                  <a:pt x="2860431" y="1477108"/>
                </a:cubicBezTo>
                <a:cubicBezTo>
                  <a:pt x="2856523" y="1445846"/>
                  <a:pt x="2854343" y="1414320"/>
                  <a:pt x="2848707" y="1383323"/>
                </a:cubicBezTo>
                <a:cubicBezTo>
                  <a:pt x="2846496" y="1371165"/>
                  <a:pt x="2838517" y="1360416"/>
                  <a:pt x="2836984" y="1348154"/>
                </a:cubicBezTo>
                <a:cubicBezTo>
                  <a:pt x="2830664" y="1297597"/>
                  <a:pt x="2831581" y="1246311"/>
                  <a:pt x="2825261" y="1195754"/>
                </a:cubicBezTo>
                <a:cubicBezTo>
                  <a:pt x="2823728" y="1183492"/>
                  <a:pt x="2817877" y="1172155"/>
                  <a:pt x="2813538" y="1160585"/>
                </a:cubicBezTo>
                <a:cubicBezTo>
                  <a:pt x="2806149" y="1140881"/>
                  <a:pt x="2796747" y="1121933"/>
                  <a:pt x="2790092" y="1101969"/>
                </a:cubicBezTo>
                <a:cubicBezTo>
                  <a:pt x="2779936" y="1071500"/>
                  <a:pt x="2773615" y="1026660"/>
                  <a:pt x="2766646" y="996462"/>
                </a:cubicBezTo>
                <a:cubicBezTo>
                  <a:pt x="2759400" y="965063"/>
                  <a:pt x="2751679" y="933765"/>
                  <a:pt x="2743200" y="902677"/>
                </a:cubicBezTo>
                <a:cubicBezTo>
                  <a:pt x="2739949" y="890755"/>
                  <a:pt x="2734728" y="879430"/>
                  <a:pt x="2731477" y="867508"/>
                </a:cubicBezTo>
                <a:cubicBezTo>
                  <a:pt x="2722998" y="836420"/>
                  <a:pt x="2715277" y="805122"/>
                  <a:pt x="2708031" y="773723"/>
                </a:cubicBezTo>
                <a:cubicBezTo>
                  <a:pt x="2703551" y="754308"/>
                  <a:pt x="2701550" y="734331"/>
                  <a:pt x="2696307" y="715108"/>
                </a:cubicBezTo>
                <a:cubicBezTo>
                  <a:pt x="2669621" y="617262"/>
                  <a:pt x="2682297" y="674602"/>
                  <a:pt x="2649415" y="597877"/>
                </a:cubicBezTo>
                <a:cubicBezTo>
                  <a:pt x="2644547" y="586519"/>
                  <a:pt x="2642560" y="574066"/>
                  <a:pt x="2637692" y="562708"/>
                </a:cubicBezTo>
                <a:cubicBezTo>
                  <a:pt x="2613672" y="506661"/>
                  <a:pt x="2616270" y="531053"/>
                  <a:pt x="2602523" y="480646"/>
                </a:cubicBezTo>
                <a:cubicBezTo>
                  <a:pt x="2586690" y="422589"/>
                  <a:pt x="2587060" y="387113"/>
                  <a:pt x="2555631" y="339969"/>
                </a:cubicBezTo>
                <a:cubicBezTo>
                  <a:pt x="2549500" y="330773"/>
                  <a:pt x="2540000" y="324338"/>
                  <a:pt x="2532184" y="316523"/>
                </a:cubicBezTo>
                <a:cubicBezTo>
                  <a:pt x="2507175" y="241495"/>
                  <a:pt x="2541563" y="313398"/>
                  <a:pt x="2485292" y="269631"/>
                </a:cubicBezTo>
                <a:cubicBezTo>
                  <a:pt x="2459119" y="249274"/>
                  <a:pt x="2442543" y="217684"/>
                  <a:pt x="2414954" y="199292"/>
                </a:cubicBezTo>
                <a:cubicBezTo>
                  <a:pt x="2373470" y="171637"/>
                  <a:pt x="2370796" y="173175"/>
                  <a:pt x="2332892" y="128954"/>
                </a:cubicBezTo>
                <a:cubicBezTo>
                  <a:pt x="2283182" y="70959"/>
                  <a:pt x="2342600" y="110362"/>
                  <a:pt x="2262554" y="70339"/>
                </a:cubicBezTo>
                <a:cubicBezTo>
                  <a:pt x="2254738" y="58616"/>
                  <a:pt x="2249070" y="45132"/>
                  <a:pt x="2239107" y="35169"/>
                </a:cubicBezTo>
                <a:cubicBezTo>
                  <a:pt x="2216382" y="12444"/>
                  <a:pt x="2197373" y="9535"/>
                  <a:pt x="2168769" y="0"/>
                </a:cubicBezTo>
                <a:cubicBezTo>
                  <a:pt x="2157046" y="3908"/>
                  <a:pt x="2145482" y="8328"/>
                  <a:pt x="2133600" y="11723"/>
                </a:cubicBezTo>
                <a:cubicBezTo>
                  <a:pt x="2030559" y="41163"/>
                  <a:pt x="2135861" y="7061"/>
                  <a:pt x="2051538" y="35169"/>
                </a:cubicBezTo>
                <a:lnTo>
                  <a:pt x="2016369" y="70339"/>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3418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human body&#10;&#10;AI-generated content may be incorrect.">
            <a:extLst>
              <a:ext uri="{FF2B5EF4-FFF2-40B4-BE49-F238E27FC236}">
                <a16:creationId xmlns:a16="http://schemas.microsoft.com/office/drawing/2014/main" id="{09BE50A5-61C2-A758-8180-1C60CCA298BE}"/>
              </a:ext>
            </a:extLst>
          </p:cNvPr>
          <p:cNvPicPr>
            <a:picLocks noChangeAspect="1"/>
          </p:cNvPicPr>
          <p:nvPr/>
        </p:nvPicPr>
        <p:blipFill>
          <a:blip r:embed="rId2"/>
          <a:stretch>
            <a:fillRect/>
          </a:stretch>
        </p:blipFill>
        <p:spPr>
          <a:xfrm>
            <a:off x="117050" y="479154"/>
            <a:ext cx="5943781" cy="5334636"/>
          </a:xfrm>
          <a:prstGeom prst="rect">
            <a:avLst/>
          </a:prstGeom>
        </p:spPr>
      </p:pic>
      <p:pic>
        <p:nvPicPr>
          <p:cNvPr id="10" name="Picture 9" descr="A close-up of a microscope&#10;&#10;AI-generated content may be incorrect.">
            <a:extLst>
              <a:ext uri="{FF2B5EF4-FFF2-40B4-BE49-F238E27FC236}">
                <a16:creationId xmlns:a16="http://schemas.microsoft.com/office/drawing/2014/main" id="{628F2EDE-E538-B2A8-885E-F49FD9CE19E3}"/>
              </a:ext>
            </a:extLst>
          </p:cNvPr>
          <p:cNvPicPr>
            <a:picLocks noChangeAspect="1"/>
          </p:cNvPicPr>
          <p:nvPr/>
        </p:nvPicPr>
        <p:blipFill>
          <a:blip r:embed="rId3"/>
          <a:stretch>
            <a:fillRect/>
          </a:stretch>
        </p:blipFill>
        <p:spPr>
          <a:xfrm>
            <a:off x="6131169" y="479154"/>
            <a:ext cx="5943781" cy="5334636"/>
          </a:xfrm>
          <a:prstGeom prst="rect">
            <a:avLst/>
          </a:prstGeom>
        </p:spPr>
      </p:pic>
      <p:sp>
        <p:nvSpPr>
          <p:cNvPr id="11" name="TextBox 10">
            <a:extLst>
              <a:ext uri="{FF2B5EF4-FFF2-40B4-BE49-F238E27FC236}">
                <a16:creationId xmlns:a16="http://schemas.microsoft.com/office/drawing/2014/main" id="{DADFEAE4-28AD-BF69-D2FA-176A6550D019}"/>
              </a:ext>
            </a:extLst>
          </p:cNvPr>
          <p:cNvSpPr txBox="1"/>
          <p:nvPr/>
        </p:nvSpPr>
        <p:spPr>
          <a:xfrm>
            <a:off x="20503" y="5927134"/>
            <a:ext cx="12010675" cy="7763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000" dirty="0"/>
              <a:t>Special stains: </a:t>
            </a:r>
          </a:p>
          <a:p>
            <a:pPr marL="285750" indent="-285750">
              <a:lnSpc>
                <a:spcPct val="90000"/>
              </a:lnSpc>
              <a:spcBef>
                <a:spcPts val="1000"/>
              </a:spcBef>
              <a:buFont typeface="Arial"/>
              <a:buChar char="•"/>
            </a:pPr>
            <a:r>
              <a:rPr lang="en-US" sz="2000" dirty="0"/>
              <a:t>Portal, periportal, and pericellular fibrosis (stage 2/4), no bridging fibrosis or cirrhosis</a:t>
            </a:r>
          </a:p>
        </p:txBody>
      </p:sp>
      <p:sp>
        <p:nvSpPr>
          <p:cNvPr id="12" name="TextBox 11">
            <a:extLst>
              <a:ext uri="{FF2B5EF4-FFF2-40B4-BE49-F238E27FC236}">
                <a16:creationId xmlns:a16="http://schemas.microsoft.com/office/drawing/2014/main" id="{4B4F5F4A-752E-0B5A-225E-5C1E646E1391}"/>
              </a:ext>
            </a:extLst>
          </p:cNvPr>
          <p:cNvSpPr txBox="1"/>
          <p:nvPr/>
        </p:nvSpPr>
        <p:spPr>
          <a:xfrm>
            <a:off x="5486401" y="5468892"/>
            <a:ext cx="808892" cy="369332"/>
          </a:xfrm>
          <a:prstGeom prst="rect">
            <a:avLst/>
          </a:prstGeom>
          <a:noFill/>
        </p:spPr>
        <p:txBody>
          <a:bodyPr wrap="square" rtlCol="0">
            <a:spAutoFit/>
          </a:bodyPr>
          <a:lstStyle/>
          <a:p>
            <a:r>
              <a:rPr lang="en-US" dirty="0"/>
              <a:t>4x</a:t>
            </a:r>
          </a:p>
        </p:txBody>
      </p:sp>
      <p:sp>
        <p:nvSpPr>
          <p:cNvPr id="13" name="TextBox 12">
            <a:extLst>
              <a:ext uri="{FF2B5EF4-FFF2-40B4-BE49-F238E27FC236}">
                <a16:creationId xmlns:a16="http://schemas.microsoft.com/office/drawing/2014/main" id="{22A314AA-1ED7-E100-6C96-8B104871882B}"/>
              </a:ext>
            </a:extLst>
          </p:cNvPr>
          <p:cNvSpPr txBox="1"/>
          <p:nvPr/>
        </p:nvSpPr>
        <p:spPr>
          <a:xfrm>
            <a:off x="11544671" y="5447493"/>
            <a:ext cx="808892" cy="369332"/>
          </a:xfrm>
          <a:prstGeom prst="rect">
            <a:avLst/>
          </a:prstGeom>
          <a:noFill/>
        </p:spPr>
        <p:txBody>
          <a:bodyPr wrap="square" rtlCol="0">
            <a:spAutoFit/>
          </a:bodyPr>
          <a:lstStyle/>
          <a:p>
            <a:r>
              <a:rPr lang="en-US" dirty="0"/>
              <a:t>10x</a:t>
            </a:r>
          </a:p>
        </p:txBody>
      </p:sp>
      <p:sp>
        <p:nvSpPr>
          <p:cNvPr id="14" name="TextBox 13">
            <a:extLst>
              <a:ext uri="{FF2B5EF4-FFF2-40B4-BE49-F238E27FC236}">
                <a16:creationId xmlns:a16="http://schemas.microsoft.com/office/drawing/2014/main" id="{9B0A1FA7-3187-9B1C-C932-12BD68EA0844}"/>
              </a:ext>
            </a:extLst>
          </p:cNvPr>
          <p:cNvSpPr txBox="1"/>
          <p:nvPr/>
        </p:nvSpPr>
        <p:spPr>
          <a:xfrm>
            <a:off x="117050" y="479154"/>
            <a:ext cx="2039816" cy="400110"/>
          </a:xfrm>
          <a:prstGeom prst="rect">
            <a:avLst/>
          </a:prstGeom>
          <a:noFill/>
        </p:spPr>
        <p:txBody>
          <a:bodyPr wrap="square" rtlCol="0">
            <a:spAutoFit/>
          </a:bodyPr>
          <a:lstStyle/>
          <a:p>
            <a:r>
              <a:rPr lang="en-US" sz="2000" kern="0" dirty="0">
                <a:solidFill>
                  <a:srgbClr val="000000"/>
                </a:solidFill>
                <a:effectLst/>
                <a:ea typeface="Times New Roman" panose="02020603050405020304" pitchFamily="18" charset="0"/>
              </a:rPr>
              <a:t>Trichrome</a:t>
            </a:r>
            <a:r>
              <a:rPr lang="en-US" dirty="0">
                <a:effectLst/>
              </a:rPr>
              <a:t> </a:t>
            </a:r>
            <a:endParaRPr lang="en-US" dirty="0"/>
          </a:p>
        </p:txBody>
      </p:sp>
      <p:sp>
        <p:nvSpPr>
          <p:cNvPr id="15" name="Freeform 14">
            <a:extLst>
              <a:ext uri="{FF2B5EF4-FFF2-40B4-BE49-F238E27FC236}">
                <a16:creationId xmlns:a16="http://schemas.microsoft.com/office/drawing/2014/main" id="{079D2374-8E88-C3AC-3AE4-23E8DE07C062}"/>
              </a:ext>
            </a:extLst>
          </p:cNvPr>
          <p:cNvSpPr/>
          <p:nvPr/>
        </p:nvSpPr>
        <p:spPr>
          <a:xfrm>
            <a:off x="2907323" y="3645877"/>
            <a:ext cx="1160585" cy="984738"/>
          </a:xfrm>
          <a:custGeom>
            <a:avLst/>
            <a:gdLst>
              <a:gd name="connsiteX0" fmla="*/ 211015 w 1160585"/>
              <a:gd name="connsiteY0" fmla="*/ 281354 h 984738"/>
              <a:gd name="connsiteX1" fmla="*/ 152400 w 1160585"/>
              <a:gd name="connsiteY1" fmla="*/ 316523 h 984738"/>
              <a:gd name="connsiteX2" fmla="*/ 117231 w 1160585"/>
              <a:gd name="connsiteY2" fmla="*/ 339969 h 984738"/>
              <a:gd name="connsiteX3" fmla="*/ 82062 w 1160585"/>
              <a:gd name="connsiteY3" fmla="*/ 386861 h 984738"/>
              <a:gd name="connsiteX4" fmla="*/ 58615 w 1160585"/>
              <a:gd name="connsiteY4" fmla="*/ 410308 h 984738"/>
              <a:gd name="connsiteX5" fmla="*/ 35169 w 1160585"/>
              <a:gd name="connsiteY5" fmla="*/ 457200 h 984738"/>
              <a:gd name="connsiteX6" fmla="*/ 0 w 1160585"/>
              <a:gd name="connsiteY6" fmla="*/ 527538 h 984738"/>
              <a:gd name="connsiteX7" fmla="*/ 35169 w 1160585"/>
              <a:gd name="connsiteY7" fmla="*/ 656492 h 984738"/>
              <a:gd name="connsiteX8" fmla="*/ 58615 w 1160585"/>
              <a:gd name="connsiteY8" fmla="*/ 726831 h 984738"/>
              <a:gd name="connsiteX9" fmla="*/ 70339 w 1160585"/>
              <a:gd name="connsiteY9" fmla="*/ 762000 h 984738"/>
              <a:gd name="connsiteX10" fmla="*/ 93785 w 1160585"/>
              <a:gd name="connsiteY10" fmla="*/ 797169 h 984738"/>
              <a:gd name="connsiteX11" fmla="*/ 152400 w 1160585"/>
              <a:gd name="connsiteY11" fmla="*/ 855785 h 984738"/>
              <a:gd name="connsiteX12" fmla="*/ 187569 w 1160585"/>
              <a:gd name="connsiteY12" fmla="*/ 890954 h 984738"/>
              <a:gd name="connsiteX13" fmla="*/ 281354 w 1160585"/>
              <a:gd name="connsiteY13" fmla="*/ 937846 h 984738"/>
              <a:gd name="connsiteX14" fmla="*/ 328246 w 1160585"/>
              <a:gd name="connsiteY14" fmla="*/ 961292 h 984738"/>
              <a:gd name="connsiteX15" fmla="*/ 422031 w 1160585"/>
              <a:gd name="connsiteY15" fmla="*/ 984738 h 984738"/>
              <a:gd name="connsiteX16" fmla="*/ 480646 w 1160585"/>
              <a:gd name="connsiteY16" fmla="*/ 973015 h 984738"/>
              <a:gd name="connsiteX17" fmla="*/ 574431 w 1160585"/>
              <a:gd name="connsiteY17" fmla="*/ 926123 h 984738"/>
              <a:gd name="connsiteX18" fmla="*/ 726831 w 1160585"/>
              <a:gd name="connsiteY18" fmla="*/ 914400 h 984738"/>
              <a:gd name="connsiteX19" fmla="*/ 797169 w 1160585"/>
              <a:gd name="connsiteY19" fmla="*/ 902677 h 984738"/>
              <a:gd name="connsiteX20" fmla="*/ 832339 w 1160585"/>
              <a:gd name="connsiteY20" fmla="*/ 879231 h 984738"/>
              <a:gd name="connsiteX21" fmla="*/ 867508 w 1160585"/>
              <a:gd name="connsiteY21" fmla="*/ 867508 h 984738"/>
              <a:gd name="connsiteX22" fmla="*/ 890954 w 1160585"/>
              <a:gd name="connsiteY22" fmla="*/ 844061 h 984738"/>
              <a:gd name="connsiteX23" fmla="*/ 961292 w 1160585"/>
              <a:gd name="connsiteY23" fmla="*/ 797169 h 984738"/>
              <a:gd name="connsiteX24" fmla="*/ 984739 w 1160585"/>
              <a:gd name="connsiteY24" fmla="*/ 762000 h 984738"/>
              <a:gd name="connsiteX25" fmla="*/ 1019908 w 1160585"/>
              <a:gd name="connsiteY25" fmla="*/ 726831 h 984738"/>
              <a:gd name="connsiteX26" fmla="*/ 1031631 w 1160585"/>
              <a:gd name="connsiteY26" fmla="*/ 691661 h 984738"/>
              <a:gd name="connsiteX27" fmla="*/ 1090246 w 1160585"/>
              <a:gd name="connsiteY27" fmla="*/ 562708 h 984738"/>
              <a:gd name="connsiteX28" fmla="*/ 1101969 w 1160585"/>
              <a:gd name="connsiteY28" fmla="*/ 504092 h 984738"/>
              <a:gd name="connsiteX29" fmla="*/ 1160585 w 1160585"/>
              <a:gd name="connsiteY29" fmla="*/ 339969 h 984738"/>
              <a:gd name="connsiteX30" fmla="*/ 1148862 w 1160585"/>
              <a:gd name="connsiteY30" fmla="*/ 128954 h 984738"/>
              <a:gd name="connsiteX31" fmla="*/ 1101969 w 1160585"/>
              <a:gd name="connsiteY31" fmla="*/ 70338 h 984738"/>
              <a:gd name="connsiteX32" fmla="*/ 1066800 w 1160585"/>
              <a:gd name="connsiteY32" fmla="*/ 46892 h 984738"/>
              <a:gd name="connsiteX33" fmla="*/ 1031631 w 1160585"/>
              <a:gd name="connsiteY33" fmla="*/ 35169 h 984738"/>
              <a:gd name="connsiteX34" fmla="*/ 937846 w 1160585"/>
              <a:gd name="connsiteY34" fmla="*/ 11723 h 984738"/>
              <a:gd name="connsiteX35" fmla="*/ 902677 w 1160585"/>
              <a:gd name="connsiteY35" fmla="*/ 0 h 984738"/>
              <a:gd name="connsiteX36" fmla="*/ 691662 w 1160585"/>
              <a:gd name="connsiteY36" fmla="*/ 23446 h 984738"/>
              <a:gd name="connsiteX37" fmla="*/ 621323 w 1160585"/>
              <a:gd name="connsiteY37" fmla="*/ 46892 h 984738"/>
              <a:gd name="connsiteX38" fmla="*/ 586154 w 1160585"/>
              <a:gd name="connsiteY38" fmla="*/ 70338 h 984738"/>
              <a:gd name="connsiteX39" fmla="*/ 504092 w 1160585"/>
              <a:gd name="connsiteY39" fmla="*/ 93785 h 984738"/>
              <a:gd name="connsiteX40" fmla="*/ 468923 w 1160585"/>
              <a:gd name="connsiteY40" fmla="*/ 105508 h 984738"/>
              <a:gd name="connsiteX41" fmla="*/ 398585 w 1160585"/>
              <a:gd name="connsiteY41" fmla="*/ 152400 h 984738"/>
              <a:gd name="connsiteX42" fmla="*/ 363415 w 1160585"/>
              <a:gd name="connsiteY42" fmla="*/ 175846 h 984738"/>
              <a:gd name="connsiteX43" fmla="*/ 257908 w 1160585"/>
              <a:gd name="connsiteY43" fmla="*/ 234461 h 984738"/>
              <a:gd name="connsiteX44" fmla="*/ 234462 w 1160585"/>
              <a:gd name="connsiteY44" fmla="*/ 257908 h 984738"/>
              <a:gd name="connsiteX45" fmla="*/ 211015 w 1160585"/>
              <a:gd name="connsiteY45" fmla="*/ 281354 h 98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0585" h="984738">
                <a:moveTo>
                  <a:pt x="211015" y="281354"/>
                </a:moveTo>
                <a:cubicBezTo>
                  <a:pt x="197338" y="291123"/>
                  <a:pt x="171722" y="304447"/>
                  <a:pt x="152400" y="316523"/>
                </a:cubicBezTo>
                <a:cubicBezTo>
                  <a:pt x="140452" y="323990"/>
                  <a:pt x="127194" y="330006"/>
                  <a:pt x="117231" y="339969"/>
                </a:cubicBezTo>
                <a:cubicBezTo>
                  <a:pt x="103415" y="353785"/>
                  <a:pt x="94570" y="371851"/>
                  <a:pt x="82062" y="386861"/>
                </a:cubicBezTo>
                <a:cubicBezTo>
                  <a:pt x="74986" y="395352"/>
                  <a:pt x="64746" y="401111"/>
                  <a:pt x="58615" y="410308"/>
                </a:cubicBezTo>
                <a:cubicBezTo>
                  <a:pt x="48921" y="424849"/>
                  <a:pt x="43839" y="442027"/>
                  <a:pt x="35169" y="457200"/>
                </a:cubicBezTo>
                <a:cubicBezTo>
                  <a:pt x="-1192" y="520831"/>
                  <a:pt x="21493" y="463058"/>
                  <a:pt x="0" y="527538"/>
                </a:cubicBezTo>
                <a:cubicBezTo>
                  <a:pt x="25406" y="730790"/>
                  <a:pt x="-11091" y="552407"/>
                  <a:pt x="35169" y="656492"/>
                </a:cubicBezTo>
                <a:cubicBezTo>
                  <a:pt x="45206" y="679076"/>
                  <a:pt x="50799" y="703385"/>
                  <a:pt x="58615" y="726831"/>
                </a:cubicBezTo>
                <a:cubicBezTo>
                  <a:pt x="62523" y="738554"/>
                  <a:pt x="63484" y="751718"/>
                  <a:pt x="70339" y="762000"/>
                </a:cubicBezTo>
                <a:cubicBezTo>
                  <a:pt x="78154" y="773723"/>
                  <a:pt x="84507" y="786566"/>
                  <a:pt x="93785" y="797169"/>
                </a:cubicBezTo>
                <a:cubicBezTo>
                  <a:pt x="111980" y="817964"/>
                  <a:pt x="132862" y="836246"/>
                  <a:pt x="152400" y="855785"/>
                </a:cubicBezTo>
                <a:cubicBezTo>
                  <a:pt x="164123" y="867508"/>
                  <a:pt x="173774" y="881758"/>
                  <a:pt x="187569" y="890954"/>
                </a:cubicBezTo>
                <a:cubicBezTo>
                  <a:pt x="249850" y="932474"/>
                  <a:pt x="195317" y="899607"/>
                  <a:pt x="281354" y="937846"/>
                </a:cubicBezTo>
                <a:cubicBezTo>
                  <a:pt x="297323" y="944944"/>
                  <a:pt x="311667" y="955766"/>
                  <a:pt x="328246" y="961292"/>
                </a:cubicBezTo>
                <a:cubicBezTo>
                  <a:pt x="358816" y="971482"/>
                  <a:pt x="422031" y="984738"/>
                  <a:pt x="422031" y="984738"/>
                </a:cubicBezTo>
                <a:cubicBezTo>
                  <a:pt x="441569" y="980830"/>
                  <a:pt x="462146" y="980415"/>
                  <a:pt x="480646" y="973015"/>
                </a:cubicBezTo>
                <a:cubicBezTo>
                  <a:pt x="520867" y="956927"/>
                  <a:pt x="533368" y="931256"/>
                  <a:pt x="574431" y="926123"/>
                </a:cubicBezTo>
                <a:cubicBezTo>
                  <a:pt x="624988" y="919803"/>
                  <a:pt x="676031" y="918308"/>
                  <a:pt x="726831" y="914400"/>
                </a:cubicBezTo>
                <a:cubicBezTo>
                  <a:pt x="750277" y="910492"/>
                  <a:pt x="774619" y="910193"/>
                  <a:pt x="797169" y="902677"/>
                </a:cubicBezTo>
                <a:cubicBezTo>
                  <a:pt x="810536" y="898222"/>
                  <a:pt x="819737" y="885532"/>
                  <a:pt x="832339" y="879231"/>
                </a:cubicBezTo>
                <a:cubicBezTo>
                  <a:pt x="843392" y="873705"/>
                  <a:pt x="855785" y="871416"/>
                  <a:pt x="867508" y="867508"/>
                </a:cubicBezTo>
                <a:cubicBezTo>
                  <a:pt x="875323" y="859692"/>
                  <a:pt x="882112" y="850693"/>
                  <a:pt x="890954" y="844061"/>
                </a:cubicBezTo>
                <a:cubicBezTo>
                  <a:pt x="913497" y="827154"/>
                  <a:pt x="961292" y="797169"/>
                  <a:pt x="961292" y="797169"/>
                </a:cubicBezTo>
                <a:cubicBezTo>
                  <a:pt x="969108" y="785446"/>
                  <a:pt x="975719" y="772824"/>
                  <a:pt x="984739" y="762000"/>
                </a:cubicBezTo>
                <a:cubicBezTo>
                  <a:pt x="995353" y="749264"/>
                  <a:pt x="1010712" y="740625"/>
                  <a:pt x="1019908" y="726831"/>
                </a:cubicBezTo>
                <a:cubicBezTo>
                  <a:pt x="1026763" y="716549"/>
                  <a:pt x="1027292" y="703232"/>
                  <a:pt x="1031631" y="691661"/>
                </a:cubicBezTo>
                <a:cubicBezTo>
                  <a:pt x="1056516" y="625300"/>
                  <a:pt x="1056001" y="631198"/>
                  <a:pt x="1090246" y="562708"/>
                </a:cubicBezTo>
                <a:cubicBezTo>
                  <a:pt x="1094154" y="543169"/>
                  <a:pt x="1095668" y="522995"/>
                  <a:pt x="1101969" y="504092"/>
                </a:cubicBezTo>
                <a:cubicBezTo>
                  <a:pt x="1181285" y="266147"/>
                  <a:pt x="1128533" y="468176"/>
                  <a:pt x="1160585" y="339969"/>
                </a:cubicBezTo>
                <a:cubicBezTo>
                  <a:pt x="1156677" y="269631"/>
                  <a:pt x="1158825" y="198693"/>
                  <a:pt x="1148862" y="128954"/>
                </a:cubicBezTo>
                <a:cubicBezTo>
                  <a:pt x="1146897" y="115198"/>
                  <a:pt x="1113716" y="79736"/>
                  <a:pt x="1101969" y="70338"/>
                </a:cubicBezTo>
                <a:cubicBezTo>
                  <a:pt x="1090967" y="61536"/>
                  <a:pt x="1079402" y="53193"/>
                  <a:pt x="1066800" y="46892"/>
                </a:cubicBezTo>
                <a:cubicBezTo>
                  <a:pt x="1055747" y="41366"/>
                  <a:pt x="1043553" y="38420"/>
                  <a:pt x="1031631" y="35169"/>
                </a:cubicBezTo>
                <a:cubicBezTo>
                  <a:pt x="1000543" y="26690"/>
                  <a:pt x="968416" y="21913"/>
                  <a:pt x="937846" y="11723"/>
                </a:cubicBezTo>
                <a:lnTo>
                  <a:pt x="902677" y="0"/>
                </a:lnTo>
                <a:cubicBezTo>
                  <a:pt x="797022" y="7547"/>
                  <a:pt x="769867" y="-15"/>
                  <a:pt x="691662" y="23446"/>
                </a:cubicBezTo>
                <a:cubicBezTo>
                  <a:pt x="667990" y="30548"/>
                  <a:pt x="641887" y="33183"/>
                  <a:pt x="621323" y="46892"/>
                </a:cubicBezTo>
                <a:cubicBezTo>
                  <a:pt x="609600" y="54707"/>
                  <a:pt x="598756" y="64037"/>
                  <a:pt x="586154" y="70338"/>
                </a:cubicBezTo>
                <a:cubicBezTo>
                  <a:pt x="567418" y="79706"/>
                  <a:pt x="521616" y="88778"/>
                  <a:pt x="504092" y="93785"/>
                </a:cubicBezTo>
                <a:cubicBezTo>
                  <a:pt x="492210" y="97180"/>
                  <a:pt x="479725" y="99507"/>
                  <a:pt x="468923" y="105508"/>
                </a:cubicBezTo>
                <a:cubicBezTo>
                  <a:pt x="444290" y="119193"/>
                  <a:pt x="422031" y="136769"/>
                  <a:pt x="398585" y="152400"/>
                </a:cubicBezTo>
                <a:cubicBezTo>
                  <a:pt x="386862" y="160215"/>
                  <a:pt x="376782" y="171390"/>
                  <a:pt x="363415" y="175846"/>
                </a:cubicBezTo>
                <a:cubicBezTo>
                  <a:pt x="319192" y="190587"/>
                  <a:pt x="298215" y="194152"/>
                  <a:pt x="257908" y="234461"/>
                </a:cubicBezTo>
                <a:cubicBezTo>
                  <a:pt x="250093" y="242277"/>
                  <a:pt x="243940" y="252221"/>
                  <a:pt x="234462" y="257908"/>
                </a:cubicBezTo>
                <a:cubicBezTo>
                  <a:pt x="223866" y="264266"/>
                  <a:pt x="224692" y="271585"/>
                  <a:pt x="211015" y="281354"/>
                </a:cubicBez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2187D8E8-1FF2-5F93-8CF8-81780C86AEC5}"/>
              </a:ext>
            </a:extLst>
          </p:cNvPr>
          <p:cNvSpPr/>
          <p:nvPr/>
        </p:nvSpPr>
        <p:spPr>
          <a:xfrm>
            <a:off x="1043354" y="2895600"/>
            <a:ext cx="996461" cy="1184031"/>
          </a:xfrm>
          <a:custGeom>
            <a:avLst/>
            <a:gdLst>
              <a:gd name="connsiteX0" fmla="*/ 703384 w 996461"/>
              <a:gd name="connsiteY0" fmla="*/ 0 h 1184031"/>
              <a:gd name="connsiteX1" fmla="*/ 738554 w 996461"/>
              <a:gd name="connsiteY1" fmla="*/ 58615 h 1184031"/>
              <a:gd name="connsiteX2" fmla="*/ 762000 w 996461"/>
              <a:gd name="connsiteY2" fmla="*/ 128954 h 1184031"/>
              <a:gd name="connsiteX3" fmla="*/ 785446 w 996461"/>
              <a:gd name="connsiteY3" fmla="*/ 164123 h 1184031"/>
              <a:gd name="connsiteX4" fmla="*/ 844061 w 996461"/>
              <a:gd name="connsiteY4" fmla="*/ 257908 h 1184031"/>
              <a:gd name="connsiteX5" fmla="*/ 855784 w 996461"/>
              <a:gd name="connsiteY5" fmla="*/ 293077 h 1184031"/>
              <a:gd name="connsiteX6" fmla="*/ 879231 w 996461"/>
              <a:gd name="connsiteY6" fmla="*/ 316523 h 1184031"/>
              <a:gd name="connsiteX7" fmla="*/ 902677 w 996461"/>
              <a:gd name="connsiteY7" fmla="*/ 351692 h 1184031"/>
              <a:gd name="connsiteX8" fmla="*/ 926123 w 996461"/>
              <a:gd name="connsiteY8" fmla="*/ 422031 h 1184031"/>
              <a:gd name="connsiteX9" fmla="*/ 961292 w 996461"/>
              <a:gd name="connsiteY9" fmla="*/ 492369 h 1184031"/>
              <a:gd name="connsiteX10" fmla="*/ 973015 w 996461"/>
              <a:gd name="connsiteY10" fmla="*/ 586154 h 1184031"/>
              <a:gd name="connsiteX11" fmla="*/ 984738 w 996461"/>
              <a:gd name="connsiteY11" fmla="*/ 621323 h 1184031"/>
              <a:gd name="connsiteX12" fmla="*/ 996461 w 996461"/>
              <a:gd name="connsiteY12" fmla="*/ 679938 h 1184031"/>
              <a:gd name="connsiteX13" fmla="*/ 984738 w 996461"/>
              <a:gd name="connsiteY13" fmla="*/ 808892 h 1184031"/>
              <a:gd name="connsiteX14" fmla="*/ 973015 w 996461"/>
              <a:gd name="connsiteY14" fmla="*/ 855785 h 1184031"/>
              <a:gd name="connsiteX15" fmla="*/ 926123 w 996461"/>
              <a:gd name="connsiteY15" fmla="*/ 926123 h 1184031"/>
              <a:gd name="connsiteX16" fmla="*/ 890954 w 996461"/>
              <a:gd name="connsiteY16" fmla="*/ 996462 h 1184031"/>
              <a:gd name="connsiteX17" fmla="*/ 855784 w 996461"/>
              <a:gd name="connsiteY17" fmla="*/ 1055077 h 1184031"/>
              <a:gd name="connsiteX18" fmla="*/ 832338 w 996461"/>
              <a:gd name="connsiteY18" fmla="*/ 1090246 h 1184031"/>
              <a:gd name="connsiteX19" fmla="*/ 762000 w 996461"/>
              <a:gd name="connsiteY19" fmla="*/ 1113692 h 1184031"/>
              <a:gd name="connsiteX20" fmla="*/ 691661 w 996461"/>
              <a:gd name="connsiteY20" fmla="*/ 1137138 h 1184031"/>
              <a:gd name="connsiteX21" fmla="*/ 656492 w 996461"/>
              <a:gd name="connsiteY21" fmla="*/ 1148862 h 1184031"/>
              <a:gd name="connsiteX22" fmla="*/ 422031 w 996461"/>
              <a:gd name="connsiteY22" fmla="*/ 1172308 h 1184031"/>
              <a:gd name="connsiteX23" fmla="*/ 351692 w 996461"/>
              <a:gd name="connsiteY23" fmla="*/ 1184031 h 1184031"/>
              <a:gd name="connsiteX24" fmla="*/ 164123 w 996461"/>
              <a:gd name="connsiteY24" fmla="*/ 1172308 h 1184031"/>
              <a:gd name="connsiteX25" fmla="*/ 128954 w 996461"/>
              <a:gd name="connsiteY25" fmla="*/ 1148862 h 1184031"/>
              <a:gd name="connsiteX26" fmla="*/ 82061 w 996461"/>
              <a:gd name="connsiteY26" fmla="*/ 1090246 h 1184031"/>
              <a:gd name="connsiteX27" fmla="*/ 23446 w 996461"/>
              <a:gd name="connsiteY27" fmla="*/ 1019908 h 1184031"/>
              <a:gd name="connsiteX28" fmla="*/ 11723 w 996461"/>
              <a:gd name="connsiteY28" fmla="*/ 937846 h 1184031"/>
              <a:gd name="connsiteX29" fmla="*/ 0 w 996461"/>
              <a:gd name="connsiteY29" fmla="*/ 902677 h 1184031"/>
              <a:gd name="connsiteX30" fmla="*/ 11723 w 996461"/>
              <a:gd name="connsiteY30" fmla="*/ 621323 h 1184031"/>
              <a:gd name="connsiteX31" fmla="*/ 35169 w 996461"/>
              <a:gd name="connsiteY31" fmla="*/ 550985 h 1184031"/>
              <a:gd name="connsiteX32" fmla="*/ 58615 w 996461"/>
              <a:gd name="connsiteY32" fmla="*/ 515815 h 1184031"/>
              <a:gd name="connsiteX33" fmla="*/ 105508 w 996461"/>
              <a:gd name="connsiteY33" fmla="*/ 445477 h 1184031"/>
              <a:gd name="connsiteX34" fmla="*/ 152400 w 996461"/>
              <a:gd name="connsiteY34" fmla="*/ 375138 h 1184031"/>
              <a:gd name="connsiteX35" fmla="*/ 175846 w 996461"/>
              <a:gd name="connsiteY35" fmla="*/ 339969 h 1184031"/>
              <a:gd name="connsiteX36" fmla="*/ 246184 w 996461"/>
              <a:gd name="connsiteY36" fmla="*/ 293077 h 1184031"/>
              <a:gd name="connsiteX37" fmla="*/ 339969 w 996461"/>
              <a:gd name="connsiteY37" fmla="*/ 222738 h 1184031"/>
              <a:gd name="connsiteX38" fmla="*/ 375138 w 996461"/>
              <a:gd name="connsiteY38" fmla="*/ 211015 h 1184031"/>
              <a:gd name="connsiteX39" fmla="*/ 410308 w 996461"/>
              <a:gd name="connsiteY39" fmla="*/ 187569 h 1184031"/>
              <a:gd name="connsiteX40" fmla="*/ 480646 w 996461"/>
              <a:gd name="connsiteY40" fmla="*/ 164123 h 1184031"/>
              <a:gd name="connsiteX41" fmla="*/ 550984 w 996461"/>
              <a:gd name="connsiteY41" fmla="*/ 128954 h 1184031"/>
              <a:gd name="connsiteX42" fmla="*/ 621323 w 996461"/>
              <a:gd name="connsiteY42" fmla="*/ 105508 h 1184031"/>
              <a:gd name="connsiteX43" fmla="*/ 656492 w 996461"/>
              <a:gd name="connsiteY43" fmla="*/ 93785 h 1184031"/>
              <a:gd name="connsiteX44" fmla="*/ 703384 w 996461"/>
              <a:gd name="connsiteY44" fmla="*/ 58615 h 118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96461" h="1184031">
                <a:moveTo>
                  <a:pt x="703384" y="0"/>
                </a:moveTo>
                <a:cubicBezTo>
                  <a:pt x="715107" y="19538"/>
                  <a:pt x="729125" y="37872"/>
                  <a:pt x="738554" y="58615"/>
                </a:cubicBezTo>
                <a:cubicBezTo>
                  <a:pt x="748781" y="81114"/>
                  <a:pt x="748291" y="108390"/>
                  <a:pt x="762000" y="128954"/>
                </a:cubicBezTo>
                <a:cubicBezTo>
                  <a:pt x="769815" y="140677"/>
                  <a:pt x="779724" y="151248"/>
                  <a:pt x="785446" y="164123"/>
                </a:cubicBezTo>
                <a:cubicBezTo>
                  <a:pt x="826564" y="256639"/>
                  <a:pt x="780794" y="215730"/>
                  <a:pt x="844061" y="257908"/>
                </a:cubicBezTo>
                <a:cubicBezTo>
                  <a:pt x="847969" y="269631"/>
                  <a:pt x="849426" y="282481"/>
                  <a:pt x="855784" y="293077"/>
                </a:cubicBezTo>
                <a:cubicBezTo>
                  <a:pt x="861471" y="302555"/>
                  <a:pt x="872326" y="307892"/>
                  <a:pt x="879231" y="316523"/>
                </a:cubicBezTo>
                <a:cubicBezTo>
                  <a:pt x="888033" y="327525"/>
                  <a:pt x="894862" y="339969"/>
                  <a:pt x="902677" y="351692"/>
                </a:cubicBezTo>
                <a:cubicBezTo>
                  <a:pt x="910492" y="375138"/>
                  <a:pt x="912414" y="401467"/>
                  <a:pt x="926123" y="422031"/>
                </a:cubicBezTo>
                <a:cubicBezTo>
                  <a:pt x="956424" y="467482"/>
                  <a:pt x="945114" y="443834"/>
                  <a:pt x="961292" y="492369"/>
                </a:cubicBezTo>
                <a:cubicBezTo>
                  <a:pt x="965200" y="523631"/>
                  <a:pt x="967379" y="555157"/>
                  <a:pt x="973015" y="586154"/>
                </a:cubicBezTo>
                <a:cubicBezTo>
                  <a:pt x="975225" y="598312"/>
                  <a:pt x="981741" y="609335"/>
                  <a:pt x="984738" y="621323"/>
                </a:cubicBezTo>
                <a:cubicBezTo>
                  <a:pt x="989571" y="640653"/>
                  <a:pt x="992553" y="660400"/>
                  <a:pt x="996461" y="679938"/>
                </a:cubicBezTo>
                <a:cubicBezTo>
                  <a:pt x="992553" y="722923"/>
                  <a:pt x="990442" y="766109"/>
                  <a:pt x="984738" y="808892"/>
                </a:cubicBezTo>
                <a:cubicBezTo>
                  <a:pt x="982609" y="824863"/>
                  <a:pt x="980220" y="841374"/>
                  <a:pt x="973015" y="855785"/>
                </a:cubicBezTo>
                <a:cubicBezTo>
                  <a:pt x="960413" y="880989"/>
                  <a:pt x="935034" y="899390"/>
                  <a:pt x="926123" y="926123"/>
                </a:cubicBezTo>
                <a:cubicBezTo>
                  <a:pt x="896657" y="1014521"/>
                  <a:pt x="936405" y="905560"/>
                  <a:pt x="890954" y="996462"/>
                </a:cubicBezTo>
                <a:cubicBezTo>
                  <a:pt x="843453" y="1091466"/>
                  <a:pt x="916845" y="978753"/>
                  <a:pt x="855784" y="1055077"/>
                </a:cubicBezTo>
                <a:cubicBezTo>
                  <a:pt x="846982" y="1066079"/>
                  <a:pt x="844286" y="1082779"/>
                  <a:pt x="832338" y="1090246"/>
                </a:cubicBezTo>
                <a:cubicBezTo>
                  <a:pt x="811380" y="1103345"/>
                  <a:pt x="785446" y="1105877"/>
                  <a:pt x="762000" y="1113692"/>
                </a:cubicBezTo>
                <a:lnTo>
                  <a:pt x="691661" y="1137138"/>
                </a:lnTo>
                <a:cubicBezTo>
                  <a:pt x="679938" y="1141046"/>
                  <a:pt x="668725" y="1147114"/>
                  <a:pt x="656492" y="1148862"/>
                </a:cubicBezTo>
                <a:cubicBezTo>
                  <a:pt x="523993" y="1167790"/>
                  <a:pt x="601981" y="1158466"/>
                  <a:pt x="422031" y="1172308"/>
                </a:cubicBezTo>
                <a:cubicBezTo>
                  <a:pt x="398585" y="1176216"/>
                  <a:pt x="375462" y="1184031"/>
                  <a:pt x="351692" y="1184031"/>
                </a:cubicBezTo>
                <a:cubicBezTo>
                  <a:pt x="289047" y="1184031"/>
                  <a:pt x="226001" y="1182078"/>
                  <a:pt x="164123" y="1172308"/>
                </a:cubicBezTo>
                <a:cubicBezTo>
                  <a:pt x="150206" y="1170111"/>
                  <a:pt x="139956" y="1157664"/>
                  <a:pt x="128954" y="1148862"/>
                </a:cubicBezTo>
                <a:cubicBezTo>
                  <a:pt x="94852" y="1121580"/>
                  <a:pt x="112523" y="1126800"/>
                  <a:pt x="82061" y="1090246"/>
                </a:cubicBezTo>
                <a:cubicBezTo>
                  <a:pt x="6847" y="999990"/>
                  <a:pt x="81654" y="1107219"/>
                  <a:pt x="23446" y="1019908"/>
                </a:cubicBezTo>
                <a:cubicBezTo>
                  <a:pt x="19538" y="992554"/>
                  <a:pt x="17142" y="964941"/>
                  <a:pt x="11723" y="937846"/>
                </a:cubicBezTo>
                <a:cubicBezTo>
                  <a:pt x="9300" y="925729"/>
                  <a:pt x="0" y="915034"/>
                  <a:pt x="0" y="902677"/>
                </a:cubicBezTo>
                <a:cubicBezTo>
                  <a:pt x="0" y="808811"/>
                  <a:pt x="2383" y="714723"/>
                  <a:pt x="11723" y="621323"/>
                </a:cubicBezTo>
                <a:cubicBezTo>
                  <a:pt x="14182" y="596731"/>
                  <a:pt x="21460" y="571549"/>
                  <a:pt x="35169" y="550985"/>
                </a:cubicBezTo>
                <a:cubicBezTo>
                  <a:pt x="42984" y="539262"/>
                  <a:pt x="52314" y="528417"/>
                  <a:pt x="58615" y="515815"/>
                </a:cubicBezTo>
                <a:cubicBezTo>
                  <a:pt x="92545" y="447954"/>
                  <a:pt x="38840" y="512143"/>
                  <a:pt x="105508" y="445477"/>
                </a:cubicBezTo>
                <a:cubicBezTo>
                  <a:pt x="126110" y="383672"/>
                  <a:pt x="103615" y="433681"/>
                  <a:pt x="152400" y="375138"/>
                </a:cubicBezTo>
                <a:cubicBezTo>
                  <a:pt x="161420" y="364314"/>
                  <a:pt x="165243" y="349247"/>
                  <a:pt x="175846" y="339969"/>
                </a:cubicBezTo>
                <a:cubicBezTo>
                  <a:pt x="197053" y="321413"/>
                  <a:pt x="226258" y="313002"/>
                  <a:pt x="246184" y="293077"/>
                </a:cubicBezTo>
                <a:cubicBezTo>
                  <a:pt x="273957" y="265305"/>
                  <a:pt x="300206" y="235992"/>
                  <a:pt x="339969" y="222738"/>
                </a:cubicBezTo>
                <a:cubicBezTo>
                  <a:pt x="351692" y="218830"/>
                  <a:pt x="364085" y="216541"/>
                  <a:pt x="375138" y="211015"/>
                </a:cubicBezTo>
                <a:cubicBezTo>
                  <a:pt x="387740" y="204714"/>
                  <a:pt x="397433" y="193291"/>
                  <a:pt x="410308" y="187569"/>
                </a:cubicBezTo>
                <a:cubicBezTo>
                  <a:pt x="432892" y="177532"/>
                  <a:pt x="457200" y="171938"/>
                  <a:pt x="480646" y="164123"/>
                </a:cubicBezTo>
                <a:cubicBezTo>
                  <a:pt x="608912" y="121368"/>
                  <a:pt x="414627" y="189557"/>
                  <a:pt x="550984" y="128954"/>
                </a:cubicBezTo>
                <a:cubicBezTo>
                  <a:pt x="573568" y="118917"/>
                  <a:pt x="597877" y="113323"/>
                  <a:pt x="621323" y="105508"/>
                </a:cubicBezTo>
                <a:lnTo>
                  <a:pt x="656492" y="93785"/>
                </a:lnTo>
                <a:cubicBezTo>
                  <a:pt x="686116" y="64159"/>
                  <a:pt x="670052" y="75281"/>
                  <a:pt x="703384" y="58615"/>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8C309C75-A083-F04C-A4A2-322D635B499E}"/>
              </a:ext>
            </a:extLst>
          </p:cNvPr>
          <p:cNvSpPr/>
          <p:nvPr/>
        </p:nvSpPr>
        <p:spPr>
          <a:xfrm>
            <a:off x="6104397" y="633046"/>
            <a:ext cx="4962188" cy="5122985"/>
          </a:xfrm>
          <a:custGeom>
            <a:avLst/>
            <a:gdLst>
              <a:gd name="connsiteX0" fmla="*/ 4880126 w 4962188"/>
              <a:gd name="connsiteY0" fmla="*/ 3282462 h 5122985"/>
              <a:gd name="connsiteX1" fmla="*/ 4844957 w 4962188"/>
              <a:gd name="connsiteY1" fmla="*/ 3341077 h 5122985"/>
              <a:gd name="connsiteX2" fmla="*/ 4821511 w 4962188"/>
              <a:gd name="connsiteY2" fmla="*/ 3411416 h 5122985"/>
              <a:gd name="connsiteX3" fmla="*/ 4786341 w 4962188"/>
              <a:gd name="connsiteY3" fmla="*/ 3481754 h 5122985"/>
              <a:gd name="connsiteX4" fmla="*/ 4762895 w 4962188"/>
              <a:gd name="connsiteY4" fmla="*/ 3516923 h 5122985"/>
              <a:gd name="connsiteX5" fmla="*/ 4751172 w 4962188"/>
              <a:gd name="connsiteY5" fmla="*/ 3552092 h 5122985"/>
              <a:gd name="connsiteX6" fmla="*/ 4727726 w 4962188"/>
              <a:gd name="connsiteY6" fmla="*/ 3575539 h 5122985"/>
              <a:gd name="connsiteX7" fmla="*/ 4669111 w 4962188"/>
              <a:gd name="connsiteY7" fmla="*/ 3634154 h 5122985"/>
              <a:gd name="connsiteX8" fmla="*/ 4598772 w 4962188"/>
              <a:gd name="connsiteY8" fmla="*/ 3716216 h 5122985"/>
              <a:gd name="connsiteX9" fmla="*/ 4563603 w 4962188"/>
              <a:gd name="connsiteY9" fmla="*/ 3751385 h 5122985"/>
              <a:gd name="connsiteX10" fmla="*/ 4493265 w 4962188"/>
              <a:gd name="connsiteY10" fmla="*/ 3798277 h 5122985"/>
              <a:gd name="connsiteX11" fmla="*/ 4434649 w 4962188"/>
              <a:gd name="connsiteY11" fmla="*/ 3845169 h 5122985"/>
              <a:gd name="connsiteX12" fmla="*/ 4411203 w 4962188"/>
              <a:gd name="connsiteY12" fmla="*/ 3880339 h 5122985"/>
              <a:gd name="connsiteX13" fmla="*/ 4340865 w 4962188"/>
              <a:gd name="connsiteY13" fmla="*/ 3938954 h 5122985"/>
              <a:gd name="connsiteX14" fmla="*/ 4293972 w 4962188"/>
              <a:gd name="connsiteY14" fmla="*/ 3985846 h 5122985"/>
              <a:gd name="connsiteX15" fmla="*/ 4258803 w 4962188"/>
              <a:gd name="connsiteY15" fmla="*/ 4021016 h 5122985"/>
              <a:gd name="connsiteX16" fmla="*/ 4223634 w 4962188"/>
              <a:gd name="connsiteY16" fmla="*/ 4044462 h 5122985"/>
              <a:gd name="connsiteX17" fmla="*/ 4153295 w 4962188"/>
              <a:gd name="connsiteY17" fmla="*/ 4091354 h 5122985"/>
              <a:gd name="connsiteX18" fmla="*/ 4082957 w 4962188"/>
              <a:gd name="connsiteY18" fmla="*/ 4149969 h 5122985"/>
              <a:gd name="connsiteX19" fmla="*/ 4047788 w 4962188"/>
              <a:gd name="connsiteY19" fmla="*/ 4161692 h 5122985"/>
              <a:gd name="connsiteX20" fmla="*/ 3977449 w 4962188"/>
              <a:gd name="connsiteY20" fmla="*/ 4220308 h 5122985"/>
              <a:gd name="connsiteX21" fmla="*/ 3942280 w 4962188"/>
              <a:gd name="connsiteY21" fmla="*/ 4255477 h 5122985"/>
              <a:gd name="connsiteX22" fmla="*/ 3895388 w 4962188"/>
              <a:gd name="connsiteY22" fmla="*/ 4290646 h 5122985"/>
              <a:gd name="connsiteX23" fmla="*/ 3860218 w 4962188"/>
              <a:gd name="connsiteY23" fmla="*/ 4314092 h 5122985"/>
              <a:gd name="connsiteX24" fmla="*/ 3801603 w 4962188"/>
              <a:gd name="connsiteY24" fmla="*/ 4372708 h 5122985"/>
              <a:gd name="connsiteX25" fmla="*/ 3731265 w 4962188"/>
              <a:gd name="connsiteY25" fmla="*/ 4419600 h 5122985"/>
              <a:gd name="connsiteX26" fmla="*/ 3707818 w 4962188"/>
              <a:gd name="connsiteY26" fmla="*/ 4443046 h 5122985"/>
              <a:gd name="connsiteX27" fmla="*/ 3672649 w 4962188"/>
              <a:gd name="connsiteY27" fmla="*/ 4466492 h 5122985"/>
              <a:gd name="connsiteX28" fmla="*/ 3649203 w 4962188"/>
              <a:gd name="connsiteY28" fmla="*/ 4489939 h 5122985"/>
              <a:gd name="connsiteX29" fmla="*/ 3614034 w 4962188"/>
              <a:gd name="connsiteY29" fmla="*/ 4513385 h 5122985"/>
              <a:gd name="connsiteX30" fmla="*/ 3567141 w 4962188"/>
              <a:gd name="connsiteY30" fmla="*/ 4548554 h 5122985"/>
              <a:gd name="connsiteX31" fmla="*/ 3531972 w 4962188"/>
              <a:gd name="connsiteY31" fmla="*/ 4572000 h 5122985"/>
              <a:gd name="connsiteX32" fmla="*/ 3449911 w 4962188"/>
              <a:gd name="connsiteY32" fmla="*/ 4618892 h 5122985"/>
              <a:gd name="connsiteX33" fmla="*/ 3379572 w 4962188"/>
              <a:gd name="connsiteY33" fmla="*/ 4677508 h 5122985"/>
              <a:gd name="connsiteX34" fmla="*/ 3332680 w 4962188"/>
              <a:gd name="connsiteY34" fmla="*/ 4712677 h 5122985"/>
              <a:gd name="connsiteX35" fmla="*/ 3238895 w 4962188"/>
              <a:gd name="connsiteY35" fmla="*/ 4759569 h 5122985"/>
              <a:gd name="connsiteX36" fmla="*/ 3215449 w 4962188"/>
              <a:gd name="connsiteY36" fmla="*/ 4783016 h 5122985"/>
              <a:gd name="connsiteX37" fmla="*/ 3180280 w 4962188"/>
              <a:gd name="connsiteY37" fmla="*/ 4794739 h 5122985"/>
              <a:gd name="connsiteX38" fmla="*/ 3133388 w 4962188"/>
              <a:gd name="connsiteY38" fmla="*/ 4818185 h 5122985"/>
              <a:gd name="connsiteX39" fmla="*/ 3086495 w 4962188"/>
              <a:gd name="connsiteY39" fmla="*/ 4853354 h 5122985"/>
              <a:gd name="connsiteX40" fmla="*/ 3039603 w 4962188"/>
              <a:gd name="connsiteY40" fmla="*/ 4876800 h 5122985"/>
              <a:gd name="connsiteX41" fmla="*/ 3004434 w 4962188"/>
              <a:gd name="connsiteY41" fmla="*/ 4900246 h 5122985"/>
              <a:gd name="connsiteX42" fmla="*/ 2898926 w 4962188"/>
              <a:gd name="connsiteY42" fmla="*/ 4947139 h 5122985"/>
              <a:gd name="connsiteX43" fmla="*/ 2816865 w 4962188"/>
              <a:gd name="connsiteY43" fmla="*/ 4982308 h 5122985"/>
              <a:gd name="connsiteX44" fmla="*/ 2758249 w 4962188"/>
              <a:gd name="connsiteY44" fmla="*/ 5017477 h 5122985"/>
              <a:gd name="connsiteX45" fmla="*/ 2723080 w 4962188"/>
              <a:gd name="connsiteY45" fmla="*/ 5040923 h 5122985"/>
              <a:gd name="connsiteX46" fmla="*/ 2617572 w 4962188"/>
              <a:gd name="connsiteY46" fmla="*/ 5076092 h 5122985"/>
              <a:gd name="connsiteX47" fmla="*/ 2547234 w 4962188"/>
              <a:gd name="connsiteY47" fmla="*/ 5099539 h 5122985"/>
              <a:gd name="connsiteX48" fmla="*/ 2512065 w 4962188"/>
              <a:gd name="connsiteY48" fmla="*/ 5111262 h 5122985"/>
              <a:gd name="connsiteX49" fmla="*/ 2441726 w 4962188"/>
              <a:gd name="connsiteY49" fmla="*/ 5122985 h 5122985"/>
              <a:gd name="connsiteX50" fmla="*/ 2054865 w 4962188"/>
              <a:gd name="connsiteY50" fmla="*/ 5111262 h 5122985"/>
              <a:gd name="connsiteX51" fmla="*/ 1902465 w 4962188"/>
              <a:gd name="connsiteY51" fmla="*/ 5087816 h 5122985"/>
              <a:gd name="connsiteX52" fmla="*/ 1867295 w 4962188"/>
              <a:gd name="connsiteY52" fmla="*/ 5076092 h 5122985"/>
              <a:gd name="connsiteX53" fmla="*/ 1750065 w 4962188"/>
              <a:gd name="connsiteY53" fmla="*/ 5064369 h 5122985"/>
              <a:gd name="connsiteX54" fmla="*/ 1668003 w 4962188"/>
              <a:gd name="connsiteY54" fmla="*/ 5052646 h 5122985"/>
              <a:gd name="connsiteX55" fmla="*/ 1585941 w 4962188"/>
              <a:gd name="connsiteY55" fmla="*/ 5029200 h 5122985"/>
              <a:gd name="connsiteX56" fmla="*/ 1550772 w 4962188"/>
              <a:gd name="connsiteY56" fmla="*/ 5017477 h 5122985"/>
              <a:gd name="connsiteX57" fmla="*/ 1503880 w 4962188"/>
              <a:gd name="connsiteY57" fmla="*/ 5005754 h 5122985"/>
              <a:gd name="connsiteX58" fmla="*/ 1468711 w 4962188"/>
              <a:gd name="connsiteY58" fmla="*/ 4994031 h 5122985"/>
              <a:gd name="connsiteX59" fmla="*/ 1386649 w 4962188"/>
              <a:gd name="connsiteY59" fmla="*/ 4970585 h 5122985"/>
              <a:gd name="connsiteX60" fmla="*/ 1292865 w 4962188"/>
              <a:gd name="connsiteY60" fmla="*/ 4923692 h 5122985"/>
              <a:gd name="connsiteX61" fmla="*/ 1245972 w 4962188"/>
              <a:gd name="connsiteY61" fmla="*/ 4900246 h 5122985"/>
              <a:gd name="connsiteX62" fmla="*/ 1199080 w 4962188"/>
              <a:gd name="connsiteY62" fmla="*/ 4888523 h 5122985"/>
              <a:gd name="connsiteX63" fmla="*/ 1140465 w 4962188"/>
              <a:gd name="connsiteY63" fmla="*/ 4853354 h 5122985"/>
              <a:gd name="connsiteX64" fmla="*/ 1093572 w 4962188"/>
              <a:gd name="connsiteY64" fmla="*/ 4841631 h 5122985"/>
              <a:gd name="connsiteX65" fmla="*/ 1058403 w 4962188"/>
              <a:gd name="connsiteY65" fmla="*/ 4806462 h 5122985"/>
              <a:gd name="connsiteX66" fmla="*/ 1023234 w 4962188"/>
              <a:gd name="connsiteY66" fmla="*/ 4794739 h 5122985"/>
              <a:gd name="connsiteX67" fmla="*/ 976341 w 4962188"/>
              <a:gd name="connsiteY67" fmla="*/ 4771292 h 5122985"/>
              <a:gd name="connsiteX68" fmla="*/ 941172 w 4962188"/>
              <a:gd name="connsiteY68" fmla="*/ 4759569 h 5122985"/>
              <a:gd name="connsiteX69" fmla="*/ 847388 w 4962188"/>
              <a:gd name="connsiteY69" fmla="*/ 4712677 h 5122985"/>
              <a:gd name="connsiteX70" fmla="*/ 730157 w 4962188"/>
              <a:gd name="connsiteY70" fmla="*/ 4677508 h 5122985"/>
              <a:gd name="connsiteX71" fmla="*/ 683265 w 4962188"/>
              <a:gd name="connsiteY71" fmla="*/ 4654062 h 5122985"/>
              <a:gd name="connsiteX72" fmla="*/ 636372 w 4962188"/>
              <a:gd name="connsiteY72" fmla="*/ 4642339 h 5122985"/>
              <a:gd name="connsiteX73" fmla="*/ 601203 w 4962188"/>
              <a:gd name="connsiteY73" fmla="*/ 4630616 h 5122985"/>
              <a:gd name="connsiteX74" fmla="*/ 554311 w 4962188"/>
              <a:gd name="connsiteY74" fmla="*/ 4618892 h 5122985"/>
              <a:gd name="connsiteX75" fmla="*/ 472249 w 4962188"/>
              <a:gd name="connsiteY75" fmla="*/ 4595446 h 5122985"/>
              <a:gd name="connsiteX76" fmla="*/ 378465 w 4962188"/>
              <a:gd name="connsiteY76" fmla="*/ 4583723 h 5122985"/>
              <a:gd name="connsiteX77" fmla="*/ 319849 w 4962188"/>
              <a:gd name="connsiteY77" fmla="*/ 4572000 h 5122985"/>
              <a:gd name="connsiteX78" fmla="*/ 284680 w 4962188"/>
              <a:gd name="connsiteY78" fmla="*/ 4548554 h 5122985"/>
              <a:gd name="connsiteX79" fmla="*/ 237788 w 4962188"/>
              <a:gd name="connsiteY79" fmla="*/ 4536831 h 5122985"/>
              <a:gd name="connsiteX80" fmla="*/ 202618 w 4962188"/>
              <a:gd name="connsiteY80" fmla="*/ 4525108 h 5122985"/>
              <a:gd name="connsiteX81" fmla="*/ 132280 w 4962188"/>
              <a:gd name="connsiteY81" fmla="*/ 4466492 h 5122985"/>
              <a:gd name="connsiteX82" fmla="*/ 61941 w 4962188"/>
              <a:gd name="connsiteY82" fmla="*/ 4407877 h 5122985"/>
              <a:gd name="connsiteX83" fmla="*/ 38495 w 4962188"/>
              <a:gd name="connsiteY83" fmla="*/ 4360985 h 5122985"/>
              <a:gd name="connsiteX84" fmla="*/ 15049 w 4962188"/>
              <a:gd name="connsiteY84" fmla="*/ 4243754 h 5122985"/>
              <a:gd name="connsiteX85" fmla="*/ 3326 w 4962188"/>
              <a:gd name="connsiteY85" fmla="*/ 4056185 h 5122985"/>
              <a:gd name="connsiteX86" fmla="*/ 26772 w 4962188"/>
              <a:gd name="connsiteY86" fmla="*/ 3739662 h 5122985"/>
              <a:gd name="connsiteX87" fmla="*/ 50218 w 4962188"/>
              <a:gd name="connsiteY87" fmla="*/ 3634154 h 5122985"/>
              <a:gd name="connsiteX88" fmla="*/ 61941 w 4962188"/>
              <a:gd name="connsiteY88" fmla="*/ 3575539 h 5122985"/>
              <a:gd name="connsiteX89" fmla="*/ 85388 w 4962188"/>
              <a:gd name="connsiteY89" fmla="*/ 3505200 h 5122985"/>
              <a:gd name="connsiteX90" fmla="*/ 108834 w 4962188"/>
              <a:gd name="connsiteY90" fmla="*/ 3423139 h 5122985"/>
              <a:gd name="connsiteX91" fmla="*/ 120557 w 4962188"/>
              <a:gd name="connsiteY91" fmla="*/ 3387969 h 5122985"/>
              <a:gd name="connsiteX92" fmla="*/ 167449 w 4962188"/>
              <a:gd name="connsiteY92" fmla="*/ 3247292 h 5122985"/>
              <a:gd name="connsiteX93" fmla="*/ 202618 w 4962188"/>
              <a:gd name="connsiteY93" fmla="*/ 3188677 h 5122985"/>
              <a:gd name="connsiteX94" fmla="*/ 261234 w 4962188"/>
              <a:gd name="connsiteY94" fmla="*/ 3036277 h 5122985"/>
              <a:gd name="connsiteX95" fmla="*/ 296403 w 4962188"/>
              <a:gd name="connsiteY95" fmla="*/ 2965939 h 5122985"/>
              <a:gd name="connsiteX96" fmla="*/ 308126 w 4962188"/>
              <a:gd name="connsiteY96" fmla="*/ 2930769 h 5122985"/>
              <a:gd name="connsiteX97" fmla="*/ 355018 w 4962188"/>
              <a:gd name="connsiteY97" fmla="*/ 2872154 h 5122985"/>
              <a:gd name="connsiteX98" fmla="*/ 390188 w 4962188"/>
              <a:gd name="connsiteY98" fmla="*/ 2813539 h 5122985"/>
              <a:gd name="connsiteX99" fmla="*/ 413634 w 4962188"/>
              <a:gd name="connsiteY99" fmla="*/ 2766646 h 5122985"/>
              <a:gd name="connsiteX100" fmla="*/ 425357 w 4962188"/>
              <a:gd name="connsiteY100" fmla="*/ 2696308 h 5122985"/>
              <a:gd name="connsiteX101" fmla="*/ 448803 w 4962188"/>
              <a:gd name="connsiteY101" fmla="*/ 2661139 h 5122985"/>
              <a:gd name="connsiteX102" fmla="*/ 460526 w 4962188"/>
              <a:gd name="connsiteY102" fmla="*/ 2625969 h 5122985"/>
              <a:gd name="connsiteX103" fmla="*/ 495695 w 4962188"/>
              <a:gd name="connsiteY103" fmla="*/ 2579077 h 5122985"/>
              <a:gd name="connsiteX104" fmla="*/ 542588 w 4962188"/>
              <a:gd name="connsiteY104" fmla="*/ 2485292 h 5122985"/>
              <a:gd name="connsiteX105" fmla="*/ 589480 w 4962188"/>
              <a:gd name="connsiteY105" fmla="*/ 2414954 h 5122985"/>
              <a:gd name="connsiteX106" fmla="*/ 624649 w 4962188"/>
              <a:gd name="connsiteY106" fmla="*/ 2368062 h 5122985"/>
              <a:gd name="connsiteX107" fmla="*/ 671541 w 4962188"/>
              <a:gd name="connsiteY107" fmla="*/ 2262554 h 5122985"/>
              <a:gd name="connsiteX108" fmla="*/ 694988 w 4962188"/>
              <a:gd name="connsiteY108" fmla="*/ 2239108 h 5122985"/>
              <a:gd name="connsiteX109" fmla="*/ 718434 w 4962188"/>
              <a:gd name="connsiteY109" fmla="*/ 2192216 h 5122985"/>
              <a:gd name="connsiteX110" fmla="*/ 777049 w 4962188"/>
              <a:gd name="connsiteY110" fmla="*/ 2110154 h 5122985"/>
              <a:gd name="connsiteX111" fmla="*/ 800495 w 4962188"/>
              <a:gd name="connsiteY111" fmla="*/ 2063262 h 5122985"/>
              <a:gd name="connsiteX112" fmla="*/ 835665 w 4962188"/>
              <a:gd name="connsiteY112" fmla="*/ 2016369 h 5122985"/>
              <a:gd name="connsiteX113" fmla="*/ 882557 w 4962188"/>
              <a:gd name="connsiteY113" fmla="*/ 1922585 h 5122985"/>
              <a:gd name="connsiteX114" fmla="*/ 906003 w 4962188"/>
              <a:gd name="connsiteY114" fmla="*/ 1863969 h 5122985"/>
              <a:gd name="connsiteX115" fmla="*/ 976341 w 4962188"/>
              <a:gd name="connsiteY115" fmla="*/ 1758462 h 5122985"/>
              <a:gd name="connsiteX116" fmla="*/ 999788 w 4962188"/>
              <a:gd name="connsiteY116" fmla="*/ 1688123 h 5122985"/>
              <a:gd name="connsiteX117" fmla="*/ 1070126 w 4962188"/>
              <a:gd name="connsiteY117" fmla="*/ 1594339 h 5122985"/>
              <a:gd name="connsiteX118" fmla="*/ 1117018 w 4962188"/>
              <a:gd name="connsiteY118" fmla="*/ 1500554 h 5122985"/>
              <a:gd name="connsiteX119" fmla="*/ 1128741 w 4962188"/>
              <a:gd name="connsiteY119" fmla="*/ 1453662 h 5122985"/>
              <a:gd name="connsiteX120" fmla="*/ 1152188 w 4962188"/>
              <a:gd name="connsiteY120" fmla="*/ 1430216 h 5122985"/>
              <a:gd name="connsiteX121" fmla="*/ 1210803 w 4962188"/>
              <a:gd name="connsiteY121" fmla="*/ 1324708 h 5122985"/>
              <a:gd name="connsiteX122" fmla="*/ 1222526 w 4962188"/>
              <a:gd name="connsiteY122" fmla="*/ 1277816 h 5122985"/>
              <a:gd name="connsiteX123" fmla="*/ 1245972 w 4962188"/>
              <a:gd name="connsiteY123" fmla="*/ 1242646 h 5122985"/>
              <a:gd name="connsiteX124" fmla="*/ 1292865 w 4962188"/>
              <a:gd name="connsiteY124" fmla="*/ 1160585 h 5122985"/>
              <a:gd name="connsiteX125" fmla="*/ 1328034 w 4962188"/>
              <a:gd name="connsiteY125" fmla="*/ 1101969 h 5122985"/>
              <a:gd name="connsiteX126" fmla="*/ 1339757 w 4962188"/>
              <a:gd name="connsiteY126" fmla="*/ 1066800 h 5122985"/>
              <a:gd name="connsiteX127" fmla="*/ 1410095 w 4962188"/>
              <a:gd name="connsiteY127" fmla="*/ 973016 h 5122985"/>
              <a:gd name="connsiteX128" fmla="*/ 1456988 w 4962188"/>
              <a:gd name="connsiteY128" fmla="*/ 890954 h 5122985"/>
              <a:gd name="connsiteX129" fmla="*/ 1492157 w 4962188"/>
              <a:gd name="connsiteY129" fmla="*/ 855785 h 5122985"/>
              <a:gd name="connsiteX130" fmla="*/ 1503880 w 4962188"/>
              <a:gd name="connsiteY130" fmla="*/ 808892 h 5122985"/>
              <a:gd name="connsiteX131" fmla="*/ 1539049 w 4962188"/>
              <a:gd name="connsiteY131" fmla="*/ 773723 h 5122985"/>
              <a:gd name="connsiteX132" fmla="*/ 1562495 w 4962188"/>
              <a:gd name="connsiteY132" fmla="*/ 738554 h 5122985"/>
              <a:gd name="connsiteX133" fmla="*/ 1597665 w 4962188"/>
              <a:gd name="connsiteY133" fmla="*/ 679939 h 5122985"/>
              <a:gd name="connsiteX134" fmla="*/ 1621111 w 4962188"/>
              <a:gd name="connsiteY134" fmla="*/ 656492 h 5122985"/>
              <a:gd name="connsiteX135" fmla="*/ 1679726 w 4962188"/>
              <a:gd name="connsiteY135" fmla="*/ 574431 h 5122985"/>
              <a:gd name="connsiteX136" fmla="*/ 1714895 w 4962188"/>
              <a:gd name="connsiteY136" fmla="*/ 539262 h 5122985"/>
              <a:gd name="connsiteX137" fmla="*/ 1761788 w 4962188"/>
              <a:gd name="connsiteY137" fmla="*/ 468923 h 5122985"/>
              <a:gd name="connsiteX138" fmla="*/ 1796957 w 4962188"/>
              <a:gd name="connsiteY138" fmla="*/ 422031 h 5122985"/>
              <a:gd name="connsiteX139" fmla="*/ 1879018 w 4962188"/>
              <a:gd name="connsiteY139" fmla="*/ 328246 h 5122985"/>
              <a:gd name="connsiteX140" fmla="*/ 1937634 w 4962188"/>
              <a:gd name="connsiteY140" fmla="*/ 269631 h 5122985"/>
              <a:gd name="connsiteX141" fmla="*/ 1961080 w 4962188"/>
              <a:gd name="connsiteY141" fmla="*/ 234462 h 5122985"/>
              <a:gd name="connsiteX142" fmla="*/ 2007972 w 4962188"/>
              <a:gd name="connsiteY142" fmla="*/ 199292 h 5122985"/>
              <a:gd name="connsiteX143" fmla="*/ 2078311 w 4962188"/>
              <a:gd name="connsiteY143" fmla="*/ 128954 h 5122985"/>
              <a:gd name="connsiteX144" fmla="*/ 2113480 w 4962188"/>
              <a:gd name="connsiteY144" fmla="*/ 105508 h 5122985"/>
              <a:gd name="connsiteX145" fmla="*/ 2148649 w 4962188"/>
              <a:gd name="connsiteY145" fmla="*/ 70339 h 5122985"/>
              <a:gd name="connsiteX146" fmla="*/ 2183818 w 4962188"/>
              <a:gd name="connsiteY146" fmla="*/ 46892 h 5122985"/>
              <a:gd name="connsiteX147" fmla="*/ 2207265 w 4962188"/>
              <a:gd name="connsiteY147" fmla="*/ 23446 h 5122985"/>
              <a:gd name="connsiteX148" fmla="*/ 2277603 w 4962188"/>
              <a:gd name="connsiteY148" fmla="*/ 0 h 5122985"/>
              <a:gd name="connsiteX149" fmla="*/ 2793418 w 4962188"/>
              <a:gd name="connsiteY149" fmla="*/ 11723 h 5122985"/>
              <a:gd name="connsiteX150" fmla="*/ 2922372 w 4962188"/>
              <a:gd name="connsiteY150" fmla="*/ 35169 h 5122985"/>
              <a:gd name="connsiteX151" fmla="*/ 3051326 w 4962188"/>
              <a:gd name="connsiteY151" fmla="*/ 46892 h 5122985"/>
              <a:gd name="connsiteX152" fmla="*/ 3180280 w 4962188"/>
              <a:gd name="connsiteY152" fmla="*/ 70339 h 5122985"/>
              <a:gd name="connsiteX153" fmla="*/ 3238895 w 4962188"/>
              <a:gd name="connsiteY153" fmla="*/ 82062 h 5122985"/>
              <a:gd name="connsiteX154" fmla="*/ 3309234 w 4962188"/>
              <a:gd name="connsiteY154" fmla="*/ 93785 h 5122985"/>
              <a:gd name="connsiteX155" fmla="*/ 3344403 w 4962188"/>
              <a:gd name="connsiteY155" fmla="*/ 105508 h 5122985"/>
              <a:gd name="connsiteX156" fmla="*/ 3403018 w 4962188"/>
              <a:gd name="connsiteY156" fmla="*/ 211016 h 5122985"/>
              <a:gd name="connsiteX157" fmla="*/ 3426465 w 4962188"/>
              <a:gd name="connsiteY157" fmla="*/ 257908 h 5122985"/>
              <a:gd name="connsiteX158" fmla="*/ 3461634 w 4962188"/>
              <a:gd name="connsiteY158" fmla="*/ 550985 h 5122985"/>
              <a:gd name="connsiteX159" fmla="*/ 3485080 w 4962188"/>
              <a:gd name="connsiteY159" fmla="*/ 832339 h 5122985"/>
              <a:gd name="connsiteX160" fmla="*/ 3496803 w 4962188"/>
              <a:gd name="connsiteY160" fmla="*/ 1113692 h 5122985"/>
              <a:gd name="connsiteX161" fmla="*/ 3531972 w 4962188"/>
              <a:gd name="connsiteY161" fmla="*/ 1336431 h 5122985"/>
              <a:gd name="connsiteX162" fmla="*/ 3555418 w 4962188"/>
              <a:gd name="connsiteY162" fmla="*/ 1406769 h 5122985"/>
              <a:gd name="connsiteX163" fmla="*/ 3590588 w 4962188"/>
              <a:gd name="connsiteY163" fmla="*/ 1488831 h 5122985"/>
              <a:gd name="connsiteX164" fmla="*/ 3625757 w 4962188"/>
              <a:gd name="connsiteY164" fmla="*/ 1570892 h 5122985"/>
              <a:gd name="connsiteX165" fmla="*/ 3649203 w 4962188"/>
              <a:gd name="connsiteY165" fmla="*/ 1606062 h 5122985"/>
              <a:gd name="connsiteX166" fmla="*/ 3719541 w 4962188"/>
              <a:gd name="connsiteY166" fmla="*/ 1758462 h 5122985"/>
              <a:gd name="connsiteX167" fmla="*/ 3766434 w 4962188"/>
              <a:gd name="connsiteY167" fmla="*/ 1828800 h 5122985"/>
              <a:gd name="connsiteX168" fmla="*/ 3789880 w 4962188"/>
              <a:gd name="connsiteY168" fmla="*/ 1875692 h 5122985"/>
              <a:gd name="connsiteX169" fmla="*/ 3801603 w 4962188"/>
              <a:gd name="connsiteY169" fmla="*/ 1910862 h 5122985"/>
              <a:gd name="connsiteX170" fmla="*/ 3836772 w 4962188"/>
              <a:gd name="connsiteY170" fmla="*/ 1946031 h 5122985"/>
              <a:gd name="connsiteX171" fmla="*/ 3871941 w 4962188"/>
              <a:gd name="connsiteY171" fmla="*/ 2004646 h 5122985"/>
              <a:gd name="connsiteX172" fmla="*/ 3930557 w 4962188"/>
              <a:gd name="connsiteY172" fmla="*/ 2098431 h 5122985"/>
              <a:gd name="connsiteX173" fmla="*/ 3954003 w 4962188"/>
              <a:gd name="connsiteY173" fmla="*/ 2145323 h 5122985"/>
              <a:gd name="connsiteX174" fmla="*/ 3989172 w 4962188"/>
              <a:gd name="connsiteY174" fmla="*/ 2180492 h 5122985"/>
              <a:gd name="connsiteX175" fmla="*/ 4047788 w 4962188"/>
              <a:gd name="connsiteY175" fmla="*/ 2250831 h 5122985"/>
              <a:gd name="connsiteX176" fmla="*/ 4141572 w 4962188"/>
              <a:gd name="connsiteY176" fmla="*/ 2368062 h 5122985"/>
              <a:gd name="connsiteX177" fmla="*/ 4176741 w 4962188"/>
              <a:gd name="connsiteY177" fmla="*/ 2414954 h 5122985"/>
              <a:gd name="connsiteX178" fmla="*/ 4329141 w 4962188"/>
              <a:gd name="connsiteY178" fmla="*/ 2497016 h 5122985"/>
              <a:gd name="connsiteX179" fmla="*/ 4376034 w 4962188"/>
              <a:gd name="connsiteY179" fmla="*/ 2508739 h 5122985"/>
              <a:gd name="connsiteX180" fmla="*/ 4422926 w 4962188"/>
              <a:gd name="connsiteY180" fmla="*/ 2543908 h 5122985"/>
              <a:gd name="connsiteX181" fmla="*/ 4504988 w 4962188"/>
              <a:gd name="connsiteY181" fmla="*/ 2567354 h 5122985"/>
              <a:gd name="connsiteX182" fmla="*/ 4540157 w 4962188"/>
              <a:gd name="connsiteY182" fmla="*/ 2579077 h 5122985"/>
              <a:gd name="connsiteX183" fmla="*/ 4575326 w 4962188"/>
              <a:gd name="connsiteY183" fmla="*/ 2602523 h 5122985"/>
              <a:gd name="connsiteX184" fmla="*/ 4645665 w 4962188"/>
              <a:gd name="connsiteY184" fmla="*/ 2625969 h 5122985"/>
              <a:gd name="connsiteX185" fmla="*/ 4704280 w 4962188"/>
              <a:gd name="connsiteY185" fmla="*/ 2684585 h 5122985"/>
              <a:gd name="connsiteX186" fmla="*/ 4751172 w 4962188"/>
              <a:gd name="connsiteY186" fmla="*/ 2754923 h 5122985"/>
              <a:gd name="connsiteX187" fmla="*/ 4774618 w 4962188"/>
              <a:gd name="connsiteY187" fmla="*/ 2801816 h 5122985"/>
              <a:gd name="connsiteX188" fmla="*/ 4798065 w 4962188"/>
              <a:gd name="connsiteY188" fmla="*/ 2825262 h 5122985"/>
              <a:gd name="connsiteX189" fmla="*/ 4868403 w 4962188"/>
              <a:gd name="connsiteY189" fmla="*/ 2930769 h 5122985"/>
              <a:gd name="connsiteX190" fmla="*/ 4938741 w 4962188"/>
              <a:gd name="connsiteY190" fmla="*/ 3024554 h 5122985"/>
              <a:gd name="connsiteX191" fmla="*/ 4962188 w 4962188"/>
              <a:gd name="connsiteY191" fmla="*/ 3094892 h 5122985"/>
              <a:gd name="connsiteX192" fmla="*/ 4950465 w 4962188"/>
              <a:gd name="connsiteY192" fmla="*/ 3270739 h 5122985"/>
              <a:gd name="connsiteX193" fmla="*/ 4927018 w 4962188"/>
              <a:gd name="connsiteY193" fmla="*/ 3294185 h 5122985"/>
              <a:gd name="connsiteX194" fmla="*/ 4868403 w 4962188"/>
              <a:gd name="connsiteY194" fmla="*/ 3341077 h 512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4962188" h="5122985">
                <a:moveTo>
                  <a:pt x="4880126" y="3282462"/>
                </a:moveTo>
                <a:cubicBezTo>
                  <a:pt x="4868403" y="3302000"/>
                  <a:pt x="4854386" y="3320334"/>
                  <a:pt x="4844957" y="3341077"/>
                </a:cubicBezTo>
                <a:cubicBezTo>
                  <a:pt x="4834730" y="3363576"/>
                  <a:pt x="4835220" y="3390852"/>
                  <a:pt x="4821511" y="3411416"/>
                </a:cubicBezTo>
                <a:cubicBezTo>
                  <a:pt x="4754318" y="3512205"/>
                  <a:pt x="4834878" y="3384684"/>
                  <a:pt x="4786341" y="3481754"/>
                </a:cubicBezTo>
                <a:cubicBezTo>
                  <a:pt x="4780040" y="3494356"/>
                  <a:pt x="4769196" y="3504321"/>
                  <a:pt x="4762895" y="3516923"/>
                </a:cubicBezTo>
                <a:cubicBezTo>
                  <a:pt x="4757369" y="3527976"/>
                  <a:pt x="4757530" y="3541496"/>
                  <a:pt x="4751172" y="3552092"/>
                </a:cubicBezTo>
                <a:cubicBezTo>
                  <a:pt x="4745485" y="3561570"/>
                  <a:pt x="4734631" y="3566908"/>
                  <a:pt x="4727726" y="3575539"/>
                </a:cubicBezTo>
                <a:cubicBezTo>
                  <a:pt x="4683069" y="3631362"/>
                  <a:pt x="4729399" y="3593962"/>
                  <a:pt x="4669111" y="3634154"/>
                </a:cubicBezTo>
                <a:cubicBezTo>
                  <a:pt x="4633403" y="3687716"/>
                  <a:pt x="4655628" y="3659360"/>
                  <a:pt x="4598772" y="3716216"/>
                </a:cubicBezTo>
                <a:cubicBezTo>
                  <a:pt x="4587049" y="3727939"/>
                  <a:pt x="4577397" y="3742189"/>
                  <a:pt x="4563603" y="3751385"/>
                </a:cubicBezTo>
                <a:cubicBezTo>
                  <a:pt x="4540157" y="3767016"/>
                  <a:pt x="4513191" y="3778352"/>
                  <a:pt x="4493265" y="3798277"/>
                </a:cubicBezTo>
                <a:cubicBezTo>
                  <a:pt x="4459855" y="3831685"/>
                  <a:pt x="4479014" y="3815592"/>
                  <a:pt x="4434649" y="3845169"/>
                </a:cubicBezTo>
                <a:cubicBezTo>
                  <a:pt x="4426834" y="3856892"/>
                  <a:pt x="4420223" y="3869515"/>
                  <a:pt x="4411203" y="3880339"/>
                </a:cubicBezTo>
                <a:cubicBezTo>
                  <a:pt x="4382997" y="3914187"/>
                  <a:pt x="4375445" y="3915901"/>
                  <a:pt x="4340865" y="3938954"/>
                </a:cubicBezTo>
                <a:cubicBezTo>
                  <a:pt x="4318533" y="4005944"/>
                  <a:pt x="4347564" y="3950117"/>
                  <a:pt x="4293972" y="3985846"/>
                </a:cubicBezTo>
                <a:cubicBezTo>
                  <a:pt x="4280177" y="3995043"/>
                  <a:pt x="4271539" y="4010402"/>
                  <a:pt x="4258803" y="4021016"/>
                </a:cubicBezTo>
                <a:cubicBezTo>
                  <a:pt x="4247979" y="4030036"/>
                  <a:pt x="4234458" y="4035442"/>
                  <a:pt x="4223634" y="4044462"/>
                </a:cubicBezTo>
                <a:cubicBezTo>
                  <a:pt x="4165092" y="4093247"/>
                  <a:pt x="4215102" y="4070752"/>
                  <a:pt x="4153295" y="4091354"/>
                </a:cubicBezTo>
                <a:cubicBezTo>
                  <a:pt x="4127368" y="4117281"/>
                  <a:pt x="4115599" y="4133648"/>
                  <a:pt x="4082957" y="4149969"/>
                </a:cubicBezTo>
                <a:cubicBezTo>
                  <a:pt x="4071904" y="4155495"/>
                  <a:pt x="4059511" y="4157784"/>
                  <a:pt x="4047788" y="4161692"/>
                </a:cubicBezTo>
                <a:cubicBezTo>
                  <a:pt x="3986878" y="4222602"/>
                  <a:pt x="4074984" y="4136706"/>
                  <a:pt x="3977449" y="4220308"/>
                </a:cubicBezTo>
                <a:cubicBezTo>
                  <a:pt x="3964861" y="4231097"/>
                  <a:pt x="3954868" y="4244688"/>
                  <a:pt x="3942280" y="4255477"/>
                </a:cubicBezTo>
                <a:cubicBezTo>
                  <a:pt x="3927445" y="4268192"/>
                  <a:pt x="3911287" y="4279290"/>
                  <a:pt x="3895388" y="4290646"/>
                </a:cubicBezTo>
                <a:cubicBezTo>
                  <a:pt x="3883923" y="4298835"/>
                  <a:pt x="3870821" y="4304814"/>
                  <a:pt x="3860218" y="4314092"/>
                </a:cubicBezTo>
                <a:cubicBezTo>
                  <a:pt x="3839423" y="4332288"/>
                  <a:pt x="3824594" y="4357381"/>
                  <a:pt x="3801603" y="4372708"/>
                </a:cubicBezTo>
                <a:cubicBezTo>
                  <a:pt x="3778157" y="4388339"/>
                  <a:pt x="3751191" y="4399675"/>
                  <a:pt x="3731265" y="4419600"/>
                </a:cubicBezTo>
                <a:cubicBezTo>
                  <a:pt x="3723449" y="4427415"/>
                  <a:pt x="3716449" y="4436141"/>
                  <a:pt x="3707818" y="4443046"/>
                </a:cubicBezTo>
                <a:cubicBezTo>
                  <a:pt x="3696816" y="4451847"/>
                  <a:pt x="3683651" y="4457690"/>
                  <a:pt x="3672649" y="4466492"/>
                </a:cubicBezTo>
                <a:cubicBezTo>
                  <a:pt x="3664018" y="4473397"/>
                  <a:pt x="3657834" y="4483034"/>
                  <a:pt x="3649203" y="4489939"/>
                </a:cubicBezTo>
                <a:cubicBezTo>
                  <a:pt x="3638201" y="4498741"/>
                  <a:pt x="3625499" y="4505196"/>
                  <a:pt x="3614034" y="4513385"/>
                </a:cubicBezTo>
                <a:cubicBezTo>
                  <a:pt x="3598135" y="4524741"/>
                  <a:pt x="3583040" y="4537198"/>
                  <a:pt x="3567141" y="4548554"/>
                </a:cubicBezTo>
                <a:cubicBezTo>
                  <a:pt x="3555676" y="4556743"/>
                  <a:pt x="3543437" y="4563811"/>
                  <a:pt x="3531972" y="4572000"/>
                </a:cubicBezTo>
                <a:cubicBezTo>
                  <a:pt x="3469871" y="4616358"/>
                  <a:pt x="3506982" y="4599868"/>
                  <a:pt x="3449911" y="4618892"/>
                </a:cubicBezTo>
                <a:cubicBezTo>
                  <a:pt x="3409919" y="4678882"/>
                  <a:pt x="3447566" y="4635012"/>
                  <a:pt x="3379572" y="4677508"/>
                </a:cubicBezTo>
                <a:cubicBezTo>
                  <a:pt x="3363003" y="4687863"/>
                  <a:pt x="3349557" y="4702832"/>
                  <a:pt x="3332680" y="4712677"/>
                </a:cubicBezTo>
                <a:cubicBezTo>
                  <a:pt x="3302490" y="4730288"/>
                  <a:pt x="3238895" y="4759569"/>
                  <a:pt x="3238895" y="4759569"/>
                </a:cubicBezTo>
                <a:cubicBezTo>
                  <a:pt x="3231080" y="4767385"/>
                  <a:pt x="3224927" y="4777329"/>
                  <a:pt x="3215449" y="4783016"/>
                </a:cubicBezTo>
                <a:cubicBezTo>
                  <a:pt x="3204853" y="4789374"/>
                  <a:pt x="3191638" y="4789871"/>
                  <a:pt x="3180280" y="4794739"/>
                </a:cubicBezTo>
                <a:cubicBezTo>
                  <a:pt x="3164217" y="4801623"/>
                  <a:pt x="3148207" y="4808923"/>
                  <a:pt x="3133388" y="4818185"/>
                </a:cubicBezTo>
                <a:cubicBezTo>
                  <a:pt x="3116819" y="4828540"/>
                  <a:pt x="3103064" y="4842999"/>
                  <a:pt x="3086495" y="4853354"/>
                </a:cubicBezTo>
                <a:cubicBezTo>
                  <a:pt x="3071676" y="4862616"/>
                  <a:pt x="3054776" y="4868130"/>
                  <a:pt x="3039603" y="4876800"/>
                </a:cubicBezTo>
                <a:cubicBezTo>
                  <a:pt x="3027370" y="4883790"/>
                  <a:pt x="3016667" y="4893256"/>
                  <a:pt x="3004434" y="4900246"/>
                </a:cubicBezTo>
                <a:cubicBezTo>
                  <a:pt x="2917424" y="4949965"/>
                  <a:pt x="2999409" y="4896896"/>
                  <a:pt x="2898926" y="4947139"/>
                </a:cubicBezTo>
                <a:cubicBezTo>
                  <a:pt x="2817972" y="4987617"/>
                  <a:pt x="2914453" y="4957911"/>
                  <a:pt x="2816865" y="4982308"/>
                </a:cubicBezTo>
                <a:cubicBezTo>
                  <a:pt x="2771067" y="5028104"/>
                  <a:pt x="2819123" y="4987040"/>
                  <a:pt x="2758249" y="5017477"/>
                </a:cubicBezTo>
                <a:cubicBezTo>
                  <a:pt x="2745647" y="5023778"/>
                  <a:pt x="2735682" y="5034622"/>
                  <a:pt x="2723080" y="5040923"/>
                </a:cubicBezTo>
                <a:cubicBezTo>
                  <a:pt x="2664311" y="5070308"/>
                  <a:pt x="2673544" y="5059300"/>
                  <a:pt x="2617572" y="5076092"/>
                </a:cubicBezTo>
                <a:cubicBezTo>
                  <a:pt x="2593900" y="5083194"/>
                  <a:pt x="2570680" y="5091723"/>
                  <a:pt x="2547234" y="5099539"/>
                </a:cubicBezTo>
                <a:cubicBezTo>
                  <a:pt x="2535511" y="5103447"/>
                  <a:pt x="2524254" y="5109231"/>
                  <a:pt x="2512065" y="5111262"/>
                </a:cubicBezTo>
                <a:lnTo>
                  <a:pt x="2441726" y="5122985"/>
                </a:lnTo>
                <a:lnTo>
                  <a:pt x="2054865" y="5111262"/>
                </a:lnTo>
                <a:cubicBezTo>
                  <a:pt x="2019491" y="5109536"/>
                  <a:pt x="1942527" y="5097832"/>
                  <a:pt x="1902465" y="5087816"/>
                </a:cubicBezTo>
                <a:cubicBezTo>
                  <a:pt x="1890476" y="5084819"/>
                  <a:pt x="1879509" y="5077971"/>
                  <a:pt x="1867295" y="5076092"/>
                </a:cubicBezTo>
                <a:cubicBezTo>
                  <a:pt x="1828480" y="5070120"/>
                  <a:pt x="1789068" y="5068958"/>
                  <a:pt x="1750065" y="5064369"/>
                </a:cubicBezTo>
                <a:cubicBezTo>
                  <a:pt x="1722623" y="5061140"/>
                  <a:pt x="1695357" y="5056554"/>
                  <a:pt x="1668003" y="5052646"/>
                </a:cubicBezTo>
                <a:cubicBezTo>
                  <a:pt x="1583680" y="5024538"/>
                  <a:pt x="1688982" y="5058640"/>
                  <a:pt x="1585941" y="5029200"/>
                </a:cubicBezTo>
                <a:cubicBezTo>
                  <a:pt x="1574059" y="5025805"/>
                  <a:pt x="1562654" y="5020872"/>
                  <a:pt x="1550772" y="5017477"/>
                </a:cubicBezTo>
                <a:cubicBezTo>
                  <a:pt x="1535280" y="5013051"/>
                  <a:pt x="1519372" y="5010180"/>
                  <a:pt x="1503880" y="5005754"/>
                </a:cubicBezTo>
                <a:cubicBezTo>
                  <a:pt x="1491998" y="5002359"/>
                  <a:pt x="1480593" y="4997426"/>
                  <a:pt x="1468711" y="4994031"/>
                </a:cubicBezTo>
                <a:cubicBezTo>
                  <a:pt x="1444605" y="4987144"/>
                  <a:pt x="1410432" y="4981396"/>
                  <a:pt x="1386649" y="4970585"/>
                </a:cubicBezTo>
                <a:cubicBezTo>
                  <a:pt x="1354831" y="4956122"/>
                  <a:pt x="1324126" y="4939323"/>
                  <a:pt x="1292865" y="4923692"/>
                </a:cubicBezTo>
                <a:cubicBezTo>
                  <a:pt x="1277234" y="4915876"/>
                  <a:pt x="1262926" y="4904485"/>
                  <a:pt x="1245972" y="4900246"/>
                </a:cubicBezTo>
                <a:lnTo>
                  <a:pt x="1199080" y="4888523"/>
                </a:lnTo>
                <a:cubicBezTo>
                  <a:pt x="1179542" y="4876800"/>
                  <a:pt x="1161287" y="4862608"/>
                  <a:pt x="1140465" y="4853354"/>
                </a:cubicBezTo>
                <a:cubicBezTo>
                  <a:pt x="1125742" y="4846810"/>
                  <a:pt x="1107561" y="4849625"/>
                  <a:pt x="1093572" y="4841631"/>
                </a:cubicBezTo>
                <a:cubicBezTo>
                  <a:pt x="1079178" y="4833406"/>
                  <a:pt x="1072197" y="4815658"/>
                  <a:pt x="1058403" y="4806462"/>
                </a:cubicBezTo>
                <a:cubicBezTo>
                  <a:pt x="1048121" y="4799607"/>
                  <a:pt x="1034592" y="4799607"/>
                  <a:pt x="1023234" y="4794739"/>
                </a:cubicBezTo>
                <a:cubicBezTo>
                  <a:pt x="1007171" y="4787855"/>
                  <a:pt x="992404" y="4778176"/>
                  <a:pt x="976341" y="4771292"/>
                </a:cubicBezTo>
                <a:cubicBezTo>
                  <a:pt x="964983" y="4766424"/>
                  <a:pt x="952742" y="4763908"/>
                  <a:pt x="941172" y="4759569"/>
                </a:cubicBezTo>
                <a:cubicBezTo>
                  <a:pt x="778902" y="4698718"/>
                  <a:pt x="960708" y="4769336"/>
                  <a:pt x="847388" y="4712677"/>
                </a:cubicBezTo>
                <a:cubicBezTo>
                  <a:pt x="795978" y="4686972"/>
                  <a:pt x="785067" y="4688490"/>
                  <a:pt x="730157" y="4677508"/>
                </a:cubicBezTo>
                <a:cubicBezTo>
                  <a:pt x="714526" y="4669693"/>
                  <a:pt x="699628" y="4660198"/>
                  <a:pt x="683265" y="4654062"/>
                </a:cubicBezTo>
                <a:cubicBezTo>
                  <a:pt x="668179" y="4648405"/>
                  <a:pt x="651864" y="4646765"/>
                  <a:pt x="636372" y="4642339"/>
                </a:cubicBezTo>
                <a:cubicBezTo>
                  <a:pt x="624490" y="4638944"/>
                  <a:pt x="613085" y="4634011"/>
                  <a:pt x="601203" y="4630616"/>
                </a:cubicBezTo>
                <a:cubicBezTo>
                  <a:pt x="585711" y="4626190"/>
                  <a:pt x="569803" y="4623318"/>
                  <a:pt x="554311" y="4618892"/>
                </a:cubicBezTo>
                <a:cubicBezTo>
                  <a:pt x="515293" y="4607744"/>
                  <a:pt x="516218" y="4602774"/>
                  <a:pt x="472249" y="4595446"/>
                </a:cubicBezTo>
                <a:cubicBezTo>
                  <a:pt x="441173" y="4590267"/>
                  <a:pt x="409603" y="4588513"/>
                  <a:pt x="378465" y="4583723"/>
                </a:cubicBezTo>
                <a:cubicBezTo>
                  <a:pt x="358771" y="4580693"/>
                  <a:pt x="339388" y="4575908"/>
                  <a:pt x="319849" y="4572000"/>
                </a:cubicBezTo>
                <a:cubicBezTo>
                  <a:pt x="308126" y="4564185"/>
                  <a:pt x="297630" y="4554104"/>
                  <a:pt x="284680" y="4548554"/>
                </a:cubicBezTo>
                <a:cubicBezTo>
                  <a:pt x="269871" y="4542207"/>
                  <a:pt x="253280" y="4541257"/>
                  <a:pt x="237788" y="4536831"/>
                </a:cubicBezTo>
                <a:cubicBezTo>
                  <a:pt x="225906" y="4533436"/>
                  <a:pt x="214341" y="4529016"/>
                  <a:pt x="202618" y="4525108"/>
                </a:cubicBezTo>
                <a:cubicBezTo>
                  <a:pt x="99872" y="4422362"/>
                  <a:pt x="230206" y="4548099"/>
                  <a:pt x="132280" y="4466492"/>
                </a:cubicBezTo>
                <a:cubicBezTo>
                  <a:pt x="42029" y="4391282"/>
                  <a:pt x="149250" y="4466081"/>
                  <a:pt x="61941" y="4407877"/>
                </a:cubicBezTo>
                <a:cubicBezTo>
                  <a:pt x="54126" y="4392246"/>
                  <a:pt x="43296" y="4377788"/>
                  <a:pt x="38495" y="4360985"/>
                </a:cubicBezTo>
                <a:cubicBezTo>
                  <a:pt x="27547" y="4322667"/>
                  <a:pt x="15049" y="4243754"/>
                  <a:pt x="15049" y="4243754"/>
                </a:cubicBezTo>
                <a:cubicBezTo>
                  <a:pt x="11141" y="4181231"/>
                  <a:pt x="3326" y="4118830"/>
                  <a:pt x="3326" y="4056185"/>
                </a:cubicBezTo>
                <a:cubicBezTo>
                  <a:pt x="3326" y="3799197"/>
                  <a:pt x="-13023" y="3859047"/>
                  <a:pt x="26772" y="3739662"/>
                </a:cubicBezTo>
                <a:cubicBezTo>
                  <a:pt x="59030" y="3546111"/>
                  <a:pt x="21359" y="3749590"/>
                  <a:pt x="50218" y="3634154"/>
                </a:cubicBezTo>
                <a:cubicBezTo>
                  <a:pt x="55051" y="3614824"/>
                  <a:pt x="56698" y="3594762"/>
                  <a:pt x="61941" y="3575539"/>
                </a:cubicBezTo>
                <a:cubicBezTo>
                  <a:pt x="68444" y="3551695"/>
                  <a:pt x="78120" y="3528822"/>
                  <a:pt x="85388" y="3505200"/>
                </a:cubicBezTo>
                <a:cubicBezTo>
                  <a:pt x="93754" y="3478010"/>
                  <a:pt x="100660" y="3450387"/>
                  <a:pt x="108834" y="3423139"/>
                </a:cubicBezTo>
                <a:cubicBezTo>
                  <a:pt x="112385" y="3411303"/>
                  <a:pt x="117006" y="3399805"/>
                  <a:pt x="120557" y="3387969"/>
                </a:cubicBezTo>
                <a:cubicBezTo>
                  <a:pt x="136194" y="3335845"/>
                  <a:pt x="143491" y="3295209"/>
                  <a:pt x="167449" y="3247292"/>
                </a:cubicBezTo>
                <a:cubicBezTo>
                  <a:pt x="177639" y="3226912"/>
                  <a:pt x="190895" y="3208215"/>
                  <a:pt x="202618" y="3188677"/>
                </a:cubicBezTo>
                <a:cubicBezTo>
                  <a:pt x="221196" y="3095789"/>
                  <a:pt x="205430" y="3147885"/>
                  <a:pt x="261234" y="3036277"/>
                </a:cubicBezTo>
                <a:cubicBezTo>
                  <a:pt x="272957" y="3012831"/>
                  <a:pt x="288114" y="2990807"/>
                  <a:pt x="296403" y="2965939"/>
                </a:cubicBezTo>
                <a:cubicBezTo>
                  <a:pt x="300311" y="2954216"/>
                  <a:pt x="301577" y="2941248"/>
                  <a:pt x="308126" y="2930769"/>
                </a:cubicBezTo>
                <a:cubicBezTo>
                  <a:pt x="321387" y="2909551"/>
                  <a:pt x="339387" y="2891692"/>
                  <a:pt x="355018" y="2872154"/>
                </a:cubicBezTo>
                <a:cubicBezTo>
                  <a:pt x="382231" y="2790514"/>
                  <a:pt x="347274" y="2877909"/>
                  <a:pt x="390188" y="2813539"/>
                </a:cubicBezTo>
                <a:cubicBezTo>
                  <a:pt x="399882" y="2798998"/>
                  <a:pt x="405819" y="2782277"/>
                  <a:pt x="413634" y="2766646"/>
                </a:cubicBezTo>
                <a:cubicBezTo>
                  <a:pt x="417542" y="2743200"/>
                  <a:pt x="417840" y="2718858"/>
                  <a:pt x="425357" y="2696308"/>
                </a:cubicBezTo>
                <a:cubicBezTo>
                  <a:pt x="429812" y="2682942"/>
                  <a:pt x="442502" y="2673741"/>
                  <a:pt x="448803" y="2661139"/>
                </a:cubicBezTo>
                <a:cubicBezTo>
                  <a:pt x="454329" y="2650086"/>
                  <a:pt x="454395" y="2636698"/>
                  <a:pt x="460526" y="2625969"/>
                </a:cubicBezTo>
                <a:cubicBezTo>
                  <a:pt x="470220" y="2609005"/>
                  <a:pt x="485850" y="2595954"/>
                  <a:pt x="495695" y="2579077"/>
                </a:cubicBezTo>
                <a:cubicBezTo>
                  <a:pt x="513306" y="2548887"/>
                  <a:pt x="523200" y="2514374"/>
                  <a:pt x="542588" y="2485292"/>
                </a:cubicBezTo>
                <a:cubicBezTo>
                  <a:pt x="558219" y="2461846"/>
                  <a:pt x="572573" y="2437497"/>
                  <a:pt x="589480" y="2414954"/>
                </a:cubicBezTo>
                <a:cubicBezTo>
                  <a:pt x="601203" y="2399323"/>
                  <a:pt x="614294" y="2384631"/>
                  <a:pt x="624649" y="2368062"/>
                </a:cubicBezTo>
                <a:cubicBezTo>
                  <a:pt x="694208" y="2256767"/>
                  <a:pt x="597410" y="2392280"/>
                  <a:pt x="671541" y="2262554"/>
                </a:cubicBezTo>
                <a:cubicBezTo>
                  <a:pt x="677025" y="2252958"/>
                  <a:pt x="687172" y="2246923"/>
                  <a:pt x="694988" y="2239108"/>
                </a:cubicBezTo>
                <a:cubicBezTo>
                  <a:pt x="702803" y="2223477"/>
                  <a:pt x="709172" y="2207035"/>
                  <a:pt x="718434" y="2192216"/>
                </a:cubicBezTo>
                <a:cubicBezTo>
                  <a:pt x="760364" y="2125128"/>
                  <a:pt x="743985" y="2168015"/>
                  <a:pt x="777049" y="2110154"/>
                </a:cubicBezTo>
                <a:cubicBezTo>
                  <a:pt x="785719" y="2094981"/>
                  <a:pt x="791233" y="2078081"/>
                  <a:pt x="800495" y="2063262"/>
                </a:cubicBezTo>
                <a:cubicBezTo>
                  <a:pt x="810851" y="2046693"/>
                  <a:pt x="825820" y="2033246"/>
                  <a:pt x="835665" y="2016369"/>
                </a:cubicBezTo>
                <a:cubicBezTo>
                  <a:pt x="853276" y="1986179"/>
                  <a:pt x="869577" y="1955036"/>
                  <a:pt x="882557" y="1922585"/>
                </a:cubicBezTo>
                <a:cubicBezTo>
                  <a:pt x="890372" y="1903046"/>
                  <a:pt x="895783" y="1882365"/>
                  <a:pt x="906003" y="1863969"/>
                </a:cubicBezTo>
                <a:cubicBezTo>
                  <a:pt x="960125" y="1766548"/>
                  <a:pt x="924960" y="1871500"/>
                  <a:pt x="976341" y="1758462"/>
                </a:cubicBezTo>
                <a:cubicBezTo>
                  <a:pt x="986568" y="1735963"/>
                  <a:pt x="984349" y="1707422"/>
                  <a:pt x="999788" y="1688123"/>
                </a:cubicBezTo>
                <a:cubicBezTo>
                  <a:pt x="1017603" y="1665854"/>
                  <a:pt x="1054130" y="1623666"/>
                  <a:pt x="1070126" y="1594339"/>
                </a:cubicBezTo>
                <a:cubicBezTo>
                  <a:pt x="1086863" y="1563655"/>
                  <a:pt x="1108541" y="1534462"/>
                  <a:pt x="1117018" y="1500554"/>
                </a:cubicBezTo>
                <a:cubicBezTo>
                  <a:pt x="1120926" y="1484923"/>
                  <a:pt x="1121535" y="1468073"/>
                  <a:pt x="1128741" y="1453662"/>
                </a:cubicBezTo>
                <a:cubicBezTo>
                  <a:pt x="1133684" y="1443776"/>
                  <a:pt x="1144372" y="1438031"/>
                  <a:pt x="1152188" y="1430216"/>
                </a:cubicBezTo>
                <a:cubicBezTo>
                  <a:pt x="1180877" y="1344149"/>
                  <a:pt x="1158158" y="1377353"/>
                  <a:pt x="1210803" y="1324708"/>
                </a:cubicBezTo>
                <a:cubicBezTo>
                  <a:pt x="1214711" y="1309077"/>
                  <a:pt x="1216179" y="1292625"/>
                  <a:pt x="1222526" y="1277816"/>
                </a:cubicBezTo>
                <a:cubicBezTo>
                  <a:pt x="1228076" y="1264866"/>
                  <a:pt x="1238982" y="1254879"/>
                  <a:pt x="1245972" y="1242646"/>
                </a:cubicBezTo>
                <a:cubicBezTo>
                  <a:pt x="1305453" y="1138552"/>
                  <a:pt x="1235751" y="1246252"/>
                  <a:pt x="1292865" y="1160585"/>
                </a:cubicBezTo>
                <a:cubicBezTo>
                  <a:pt x="1326074" y="1060958"/>
                  <a:pt x="1279759" y="1182429"/>
                  <a:pt x="1328034" y="1101969"/>
                </a:cubicBezTo>
                <a:cubicBezTo>
                  <a:pt x="1334392" y="1091373"/>
                  <a:pt x="1334231" y="1077853"/>
                  <a:pt x="1339757" y="1066800"/>
                </a:cubicBezTo>
                <a:cubicBezTo>
                  <a:pt x="1382869" y="980576"/>
                  <a:pt x="1359241" y="1034042"/>
                  <a:pt x="1410095" y="973016"/>
                </a:cubicBezTo>
                <a:cubicBezTo>
                  <a:pt x="1465470" y="906565"/>
                  <a:pt x="1399660" y="971212"/>
                  <a:pt x="1456988" y="890954"/>
                </a:cubicBezTo>
                <a:cubicBezTo>
                  <a:pt x="1466624" y="877463"/>
                  <a:pt x="1480434" y="867508"/>
                  <a:pt x="1492157" y="855785"/>
                </a:cubicBezTo>
                <a:cubicBezTo>
                  <a:pt x="1496065" y="840154"/>
                  <a:pt x="1495886" y="822881"/>
                  <a:pt x="1503880" y="808892"/>
                </a:cubicBezTo>
                <a:cubicBezTo>
                  <a:pt x="1512105" y="794498"/>
                  <a:pt x="1528435" y="786459"/>
                  <a:pt x="1539049" y="773723"/>
                </a:cubicBezTo>
                <a:cubicBezTo>
                  <a:pt x="1548069" y="762899"/>
                  <a:pt x="1555028" y="750502"/>
                  <a:pt x="1562495" y="738554"/>
                </a:cubicBezTo>
                <a:cubicBezTo>
                  <a:pt x="1574571" y="719232"/>
                  <a:pt x="1584421" y="698480"/>
                  <a:pt x="1597665" y="679939"/>
                </a:cubicBezTo>
                <a:cubicBezTo>
                  <a:pt x="1604089" y="670945"/>
                  <a:pt x="1614206" y="665123"/>
                  <a:pt x="1621111" y="656492"/>
                </a:cubicBezTo>
                <a:cubicBezTo>
                  <a:pt x="1695314" y="563736"/>
                  <a:pt x="1580745" y="689909"/>
                  <a:pt x="1679726" y="574431"/>
                </a:cubicBezTo>
                <a:cubicBezTo>
                  <a:pt x="1690515" y="561843"/>
                  <a:pt x="1704717" y="552349"/>
                  <a:pt x="1714895" y="539262"/>
                </a:cubicBezTo>
                <a:cubicBezTo>
                  <a:pt x="1732195" y="517019"/>
                  <a:pt x="1744881" y="491466"/>
                  <a:pt x="1761788" y="468923"/>
                </a:cubicBezTo>
                <a:cubicBezTo>
                  <a:pt x="1773511" y="453292"/>
                  <a:pt x="1785753" y="438037"/>
                  <a:pt x="1796957" y="422031"/>
                </a:cubicBezTo>
                <a:cubicBezTo>
                  <a:pt x="1856794" y="336549"/>
                  <a:pt x="1817838" y="369033"/>
                  <a:pt x="1879018" y="328246"/>
                </a:cubicBezTo>
                <a:cubicBezTo>
                  <a:pt x="1941546" y="234457"/>
                  <a:pt x="1859476" y="347789"/>
                  <a:pt x="1937634" y="269631"/>
                </a:cubicBezTo>
                <a:cubicBezTo>
                  <a:pt x="1947597" y="259668"/>
                  <a:pt x="1951117" y="244425"/>
                  <a:pt x="1961080" y="234462"/>
                </a:cubicBezTo>
                <a:cubicBezTo>
                  <a:pt x="1974896" y="220646"/>
                  <a:pt x="1993449" y="212363"/>
                  <a:pt x="2007972" y="199292"/>
                </a:cubicBezTo>
                <a:cubicBezTo>
                  <a:pt x="2032618" y="177111"/>
                  <a:pt x="2050722" y="147347"/>
                  <a:pt x="2078311" y="128954"/>
                </a:cubicBezTo>
                <a:cubicBezTo>
                  <a:pt x="2090034" y="121139"/>
                  <a:pt x="2102656" y="114528"/>
                  <a:pt x="2113480" y="105508"/>
                </a:cubicBezTo>
                <a:cubicBezTo>
                  <a:pt x="2126216" y="94894"/>
                  <a:pt x="2135913" y="80953"/>
                  <a:pt x="2148649" y="70339"/>
                </a:cubicBezTo>
                <a:cubicBezTo>
                  <a:pt x="2159473" y="61319"/>
                  <a:pt x="2172816" y="55694"/>
                  <a:pt x="2183818" y="46892"/>
                </a:cubicBezTo>
                <a:cubicBezTo>
                  <a:pt x="2192449" y="39987"/>
                  <a:pt x="2197379" y="28389"/>
                  <a:pt x="2207265" y="23446"/>
                </a:cubicBezTo>
                <a:cubicBezTo>
                  <a:pt x="2229370" y="12394"/>
                  <a:pt x="2277603" y="0"/>
                  <a:pt x="2277603" y="0"/>
                </a:cubicBezTo>
                <a:lnTo>
                  <a:pt x="2793418" y="11723"/>
                </a:lnTo>
                <a:cubicBezTo>
                  <a:pt x="2835539" y="13408"/>
                  <a:pt x="2880579" y="29945"/>
                  <a:pt x="2922372" y="35169"/>
                </a:cubicBezTo>
                <a:cubicBezTo>
                  <a:pt x="2965201" y="40523"/>
                  <a:pt x="3008341" y="42984"/>
                  <a:pt x="3051326" y="46892"/>
                </a:cubicBezTo>
                <a:cubicBezTo>
                  <a:pt x="3141349" y="69400"/>
                  <a:pt x="3054272" y="49338"/>
                  <a:pt x="3180280" y="70339"/>
                </a:cubicBezTo>
                <a:cubicBezTo>
                  <a:pt x="3199934" y="73615"/>
                  <a:pt x="3219291" y="78498"/>
                  <a:pt x="3238895" y="82062"/>
                </a:cubicBezTo>
                <a:cubicBezTo>
                  <a:pt x="3262281" y="86314"/>
                  <a:pt x="3285788" y="89877"/>
                  <a:pt x="3309234" y="93785"/>
                </a:cubicBezTo>
                <a:cubicBezTo>
                  <a:pt x="3320957" y="97693"/>
                  <a:pt x="3334121" y="98653"/>
                  <a:pt x="3344403" y="105508"/>
                </a:cubicBezTo>
                <a:cubicBezTo>
                  <a:pt x="3398322" y="141454"/>
                  <a:pt x="3372430" y="149842"/>
                  <a:pt x="3403018" y="211016"/>
                </a:cubicBezTo>
                <a:lnTo>
                  <a:pt x="3426465" y="257908"/>
                </a:lnTo>
                <a:cubicBezTo>
                  <a:pt x="3451439" y="520131"/>
                  <a:pt x="3429919" y="424120"/>
                  <a:pt x="3461634" y="550985"/>
                </a:cubicBezTo>
                <a:cubicBezTo>
                  <a:pt x="3473038" y="665027"/>
                  <a:pt x="3478626" y="709717"/>
                  <a:pt x="3485080" y="832339"/>
                </a:cubicBezTo>
                <a:cubicBezTo>
                  <a:pt x="3490013" y="926075"/>
                  <a:pt x="3489416" y="1020117"/>
                  <a:pt x="3496803" y="1113692"/>
                </a:cubicBezTo>
                <a:cubicBezTo>
                  <a:pt x="3497260" y="1119486"/>
                  <a:pt x="3518715" y="1287824"/>
                  <a:pt x="3531972" y="1336431"/>
                </a:cubicBezTo>
                <a:cubicBezTo>
                  <a:pt x="3538475" y="1360274"/>
                  <a:pt x="3549424" y="1382793"/>
                  <a:pt x="3555418" y="1406769"/>
                </a:cubicBezTo>
                <a:cubicBezTo>
                  <a:pt x="3570558" y="1467331"/>
                  <a:pt x="3558203" y="1440256"/>
                  <a:pt x="3590588" y="1488831"/>
                </a:cubicBezTo>
                <a:cubicBezTo>
                  <a:pt x="3603740" y="1528288"/>
                  <a:pt x="3602579" y="1530330"/>
                  <a:pt x="3625757" y="1570892"/>
                </a:cubicBezTo>
                <a:cubicBezTo>
                  <a:pt x="3632747" y="1583125"/>
                  <a:pt x="3642902" y="1593460"/>
                  <a:pt x="3649203" y="1606062"/>
                </a:cubicBezTo>
                <a:cubicBezTo>
                  <a:pt x="3688152" y="1683962"/>
                  <a:pt x="3659048" y="1667725"/>
                  <a:pt x="3719541" y="1758462"/>
                </a:cubicBezTo>
                <a:cubicBezTo>
                  <a:pt x="3735172" y="1781908"/>
                  <a:pt x="3751936" y="1804637"/>
                  <a:pt x="3766434" y="1828800"/>
                </a:cubicBezTo>
                <a:cubicBezTo>
                  <a:pt x="3775425" y="1843785"/>
                  <a:pt x="3782996" y="1859629"/>
                  <a:pt x="3789880" y="1875692"/>
                </a:cubicBezTo>
                <a:cubicBezTo>
                  <a:pt x="3794748" y="1887050"/>
                  <a:pt x="3794748" y="1900580"/>
                  <a:pt x="3801603" y="1910862"/>
                </a:cubicBezTo>
                <a:cubicBezTo>
                  <a:pt x="3810799" y="1924656"/>
                  <a:pt x="3826825" y="1932768"/>
                  <a:pt x="3836772" y="1946031"/>
                </a:cubicBezTo>
                <a:cubicBezTo>
                  <a:pt x="3850443" y="1964259"/>
                  <a:pt x="3859865" y="1985324"/>
                  <a:pt x="3871941" y="2004646"/>
                </a:cubicBezTo>
                <a:cubicBezTo>
                  <a:pt x="3908586" y="2063277"/>
                  <a:pt x="3887236" y="2020453"/>
                  <a:pt x="3930557" y="2098431"/>
                </a:cubicBezTo>
                <a:cubicBezTo>
                  <a:pt x="3939044" y="2113707"/>
                  <a:pt x="3943846" y="2131103"/>
                  <a:pt x="3954003" y="2145323"/>
                </a:cubicBezTo>
                <a:cubicBezTo>
                  <a:pt x="3963639" y="2158814"/>
                  <a:pt x="3978559" y="2167756"/>
                  <a:pt x="3989172" y="2180492"/>
                </a:cubicBezTo>
                <a:cubicBezTo>
                  <a:pt x="4070771" y="2278412"/>
                  <a:pt x="3945049" y="2148094"/>
                  <a:pt x="4047788" y="2250831"/>
                </a:cubicBezTo>
                <a:cubicBezTo>
                  <a:pt x="4107854" y="2370962"/>
                  <a:pt x="4017531" y="2202674"/>
                  <a:pt x="4141572" y="2368062"/>
                </a:cubicBezTo>
                <a:cubicBezTo>
                  <a:pt x="4153295" y="2383693"/>
                  <a:pt x="4161619" y="2402582"/>
                  <a:pt x="4176741" y="2414954"/>
                </a:cubicBezTo>
                <a:cubicBezTo>
                  <a:pt x="4221524" y="2451594"/>
                  <a:pt x="4274456" y="2478787"/>
                  <a:pt x="4329141" y="2497016"/>
                </a:cubicBezTo>
                <a:cubicBezTo>
                  <a:pt x="4344426" y="2502111"/>
                  <a:pt x="4360403" y="2504831"/>
                  <a:pt x="4376034" y="2508739"/>
                </a:cubicBezTo>
                <a:cubicBezTo>
                  <a:pt x="4391665" y="2520462"/>
                  <a:pt x="4405139" y="2535823"/>
                  <a:pt x="4422926" y="2543908"/>
                </a:cubicBezTo>
                <a:cubicBezTo>
                  <a:pt x="4448825" y="2555680"/>
                  <a:pt x="4477739" y="2559179"/>
                  <a:pt x="4504988" y="2567354"/>
                </a:cubicBezTo>
                <a:cubicBezTo>
                  <a:pt x="4516824" y="2570905"/>
                  <a:pt x="4529104" y="2573551"/>
                  <a:pt x="4540157" y="2579077"/>
                </a:cubicBezTo>
                <a:cubicBezTo>
                  <a:pt x="4552759" y="2585378"/>
                  <a:pt x="4562451" y="2596801"/>
                  <a:pt x="4575326" y="2602523"/>
                </a:cubicBezTo>
                <a:cubicBezTo>
                  <a:pt x="4597910" y="2612560"/>
                  <a:pt x="4645665" y="2625969"/>
                  <a:pt x="4645665" y="2625969"/>
                </a:cubicBezTo>
                <a:cubicBezTo>
                  <a:pt x="4665203" y="2645508"/>
                  <a:pt x="4688953" y="2661594"/>
                  <a:pt x="4704280" y="2684585"/>
                </a:cubicBezTo>
                <a:cubicBezTo>
                  <a:pt x="4719911" y="2708031"/>
                  <a:pt x="4736674" y="2730760"/>
                  <a:pt x="4751172" y="2754923"/>
                </a:cubicBezTo>
                <a:cubicBezTo>
                  <a:pt x="4760163" y="2769909"/>
                  <a:pt x="4764924" y="2787275"/>
                  <a:pt x="4774618" y="2801816"/>
                </a:cubicBezTo>
                <a:cubicBezTo>
                  <a:pt x="4780749" y="2811012"/>
                  <a:pt x="4791641" y="2816268"/>
                  <a:pt x="4798065" y="2825262"/>
                </a:cubicBezTo>
                <a:cubicBezTo>
                  <a:pt x="4865625" y="2919844"/>
                  <a:pt x="4800408" y="2849173"/>
                  <a:pt x="4868403" y="2930769"/>
                </a:cubicBezTo>
                <a:cubicBezTo>
                  <a:pt x="4899261" y="2967799"/>
                  <a:pt x="4917618" y="2961189"/>
                  <a:pt x="4938741" y="3024554"/>
                </a:cubicBezTo>
                <a:lnTo>
                  <a:pt x="4962188" y="3094892"/>
                </a:lnTo>
                <a:cubicBezTo>
                  <a:pt x="4958280" y="3153508"/>
                  <a:pt x="4960674" y="3212887"/>
                  <a:pt x="4950465" y="3270739"/>
                </a:cubicBezTo>
                <a:cubicBezTo>
                  <a:pt x="4948544" y="3281624"/>
                  <a:pt x="4935649" y="3287280"/>
                  <a:pt x="4927018" y="3294185"/>
                </a:cubicBezTo>
                <a:cubicBezTo>
                  <a:pt x="4853081" y="3353334"/>
                  <a:pt x="4925010" y="3284470"/>
                  <a:pt x="4868403" y="334107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0754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microscope&#10;&#10;AI-generated content may be incorrect.">
            <a:extLst>
              <a:ext uri="{FF2B5EF4-FFF2-40B4-BE49-F238E27FC236}">
                <a16:creationId xmlns:a16="http://schemas.microsoft.com/office/drawing/2014/main" id="{B7EC389D-0AD0-E2B7-B89B-489C8A19D2D3}"/>
              </a:ext>
            </a:extLst>
          </p:cNvPr>
          <p:cNvPicPr>
            <a:picLocks noChangeAspect="1"/>
          </p:cNvPicPr>
          <p:nvPr/>
        </p:nvPicPr>
        <p:blipFill>
          <a:blip r:embed="rId2"/>
          <a:stretch>
            <a:fillRect/>
          </a:stretch>
        </p:blipFill>
        <p:spPr>
          <a:xfrm>
            <a:off x="105327" y="490877"/>
            <a:ext cx="5943781" cy="5334636"/>
          </a:xfrm>
          <a:prstGeom prst="rect">
            <a:avLst/>
          </a:prstGeom>
        </p:spPr>
      </p:pic>
      <p:pic>
        <p:nvPicPr>
          <p:cNvPr id="3" name="Picture 2" descr="A close-up of a cell&#10;&#10;AI-generated content may be incorrect.">
            <a:extLst>
              <a:ext uri="{FF2B5EF4-FFF2-40B4-BE49-F238E27FC236}">
                <a16:creationId xmlns:a16="http://schemas.microsoft.com/office/drawing/2014/main" id="{3E33D18C-E695-B16A-FCCF-EB7AB1D3E63D}"/>
              </a:ext>
            </a:extLst>
          </p:cNvPr>
          <p:cNvPicPr>
            <a:picLocks noChangeAspect="1"/>
          </p:cNvPicPr>
          <p:nvPr/>
        </p:nvPicPr>
        <p:blipFill>
          <a:blip r:embed="rId3"/>
          <a:stretch>
            <a:fillRect/>
          </a:stretch>
        </p:blipFill>
        <p:spPr>
          <a:xfrm>
            <a:off x="6121247" y="461090"/>
            <a:ext cx="5976969" cy="5364423"/>
          </a:xfrm>
          <a:prstGeom prst="rect">
            <a:avLst/>
          </a:prstGeom>
        </p:spPr>
      </p:pic>
      <p:sp>
        <p:nvSpPr>
          <p:cNvPr id="6" name="TextBox 5">
            <a:extLst>
              <a:ext uri="{FF2B5EF4-FFF2-40B4-BE49-F238E27FC236}">
                <a16:creationId xmlns:a16="http://schemas.microsoft.com/office/drawing/2014/main" id="{268D0B8E-07F4-3D9C-93BE-BD4457908958}"/>
              </a:ext>
            </a:extLst>
          </p:cNvPr>
          <p:cNvSpPr txBox="1"/>
          <p:nvPr/>
        </p:nvSpPr>
        <p:spPr>
          <a:xfrm>
            <a:off x="20503" y="5927134"/>
            <a:ext cx="12010675" cy="7763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000" dirty="0"/>
              <a:t>Special stains: </a:t>
            </a:r>
          </a:p>
          <a:p>
            <a:pPr marL="285750" indent="-285750">
              <a:lnSpc>
                <a:spcPct val="90000"/>
              </a:lnSpc>
              <a:spcBef>
                <a:spcPts val="1000"/>
              </a:spcBef>
              <a:buFont typeface="Arial"/>
              <a:buChar char="•"/>
            </a:pPr>
            <a:r>
              <a:rPr lang="en-US" sz="2000" dirty="0"/>
              <a:t>Portal, periportal, and pericellular fibrosis (stage 2/4), no bridging fibrosis or cirrhosis</a:t>
            </a:r>
          </a:p>
        </p:txBody>
      </p:sp>
      <p:sp>
        <p:nvSpPr>
          <p:cNvPr id="7" name="TextBox 6">
            <a:extLst>
              <a:ext uri="{FF2B5EF4-FFF2-40B4-BE49-F238E27FC236}">
                <a16:creationId xmlns:a16="http://schemas.microsoft.com/office/drawing/2014/main" id="{5A88E95F-D118-CB83-A5C2-558F3502663E}"/>
              </a:ext>
            </a:extLst>
          </p:cNvPr>
          <p:cNvSpPr txBox="1"/>
          <p:nvPr/>
        </p:nvSpPr>
        <p:spPr>
          <a:xfrm>
            <a:off x="5627077" y="5468892"/>
            <a:ext cx="808892" cy="369332"/>
          </a:xfrm>
          <a:prstGeom prst="rect">
            <a:avLst/>
          </a:prstGeom>
          <a:noFill/>
        </p:spPr>
        <p:txBody>
          <a:bodyPr wrap="square" rtlCol="0">
            <a:spAutoFit/>
          </a:bodyPr>
          <a:lstStyle/>
          <a:p>
            <a:r>
              <a:rPr lang="en-US" dirty="0"/>
              <a:t>4x</a:t>
            </a:r>
          </a:p>
        </p:txBody>
      </p:sp>
      <p:sp>
        <p:nvSpPr>
          <p:cNvPr id="8" name="TextBox 7">
            <a:extLst>
              <a:ext uri="{FF2B5EF4-FFF2-40B4-BE49-F238E27FC236}">
                <a16:creationId xmlns:a16="http://schemas.microsoft.com/office/drawing/2014/main" id="{2EEA79E0-A26E-5E08-D2BB-25AF8E56044D}"/>
              </a:ext>
            </a:extLst>
          </p:cNvPr>
          <p:cNvSpPr txBox="1"/>
          <p:nvPr/>
        </p:nvSpPr>
        <p:spPr>
          <a:xfrm>
            <a:off x="11544671" y="5447493"/>
            <a:ext cx="808892" cy="369332"/>
          </a:xfrm>
          <a:prstGeom prst="rect">
            <a:avLst/>
          </a:prstGeom>
          <a:noFill/>
        </p:spPr>
        <p:txBody>
          <a:bodyPr wrap="square" rtlCol="0">
            <a:spAutoFit/>
          </a:bodyPr>
          <a:lstStyle/>
          <a:p>
            <a:r>
              <a:rPr lang="en-US" dirty="0"/>
              <a:t>10x</a:t>
            </a:r>
          </a:p>
        </p:txBody>
      </p:sp>
      <p:sp>
        <p:nvSpPr>
          <p:cNvPr id="9" name="TextBox 8">
            <a:extLst>
              <a:ext uri="{FF2B5EF4-FFF2-40B4-BE49-F238E27FC236}">
                <a16:creationId xmlns:a16="http://schemas.microsoft.com/office/drawing/2014/main" id="{0AC37C7F-CA92-2564-BE54-7EC269A9A83C}"/>
              </a:ext>
            </a:extLst>
          </p:cNvPr>
          <p:cNvSpPr txBox="1"/>
          <p:nvPr/>
        </p:nvSpPr>
        <p:spPr>
          <a:xfrm>
            <a:off x="117050" y="479154"/>
            <a:ext cx="2039816" cy="400110"/>
          </a:xfrm>
          <a:prstGeom prst="rect">
            <a:avLst/>
          </a:prstGeom>
          <a:noFill/>
        </p:spPr>
        <p:txBody>
          <a:bodyPr wrap="square" rtlCol="0">
            <a:spAutoFit/>
          </a:bodyPr>
          <a:lstStyle/>
          <a:p>
            <a:r>
              <a:rPr lang="en-US" sz="2000" kern="0" dirty="0">
                <a:solidFill>
                  <a:srgbClr val="000000"/>
                </a:solidFill>
                <a:effectLst/>
                <a:ea typeface="Times New Roman" panose="02020603050405020304" pitchFamily="18" charset="0"/>
              </a:rPr>
              <a:t>Trichrome</a:t>
            </a:r>
            <a:r>
              <a:rPr lang="en-US" dirty="0">
                <a:effectLst/>
              </a:rPr>
              <a:t> </a:t>
            </a:r>
            <a:endParaRPr lang="en-US" dirty="0"/>
          </a:p>
        </p:txBody>
      </p:sp>
      <p:sp>
        <p:nvSpPr>
          <p:cNvPr id="10" name="Freeform 9">
            <a:extLst>
              <a:ext uri="{FF2B5EF4-FFF2-40B4-BE49-F238E27FC236}">
                <a16:creationId xmlns:a16="http://schemas.microsoft.com/office/drawing/2014/main" id="{1C915A1D-859C-39D8-979C-BDF6129A5950}"/>
              </a:ext>
            </a:extLst>
          </p:cNvPr>
          <p:cNvSpPr/>
          <p:nvPr/>
        </p:nvSpPr>
        <p:spPr>
          <a:xfrm>
            <a:off x="1674153" y="1348154"/>
            <a:ext cx="1420739" cy="1524000"/>
          </a:xfrm>
          <a:custGeom>
            <a:avLst/>
            <a:gdLst>
              <a:gd name="connsiteX0" fmla="*/ 365662 w 1420739"/>
              <a:gd name="connsiteY0" fmla="*/ 105508 h 1524000"/>
              <a:gd name="connsiteX1" fmla="*/ 271878 w 1420739"/>
              <a:gd name="connsiteY1" fmla="*/ 128954 h 1524000"/>
              <a:gd name="connsiteX2" fmla="*/ 224985 w 1420739"/>
              <a:gd name="connsiteY2" fmla="*/ 152400 h 1524000"/>
              <a:gd name="connsiteX3" fmla="*/ 119478 w 1420739"/>
              <a:gd name="connsiteY3" fmla="*/ 211015 h 1524000"/>
              <a:gd name="connsiteX4" fmla="*/ 84309 w 1420739"/>
              <a:gd name="connsiteY4" fmla="*/ 246184 h 1524000"/>
              <a:gd name="connsiteX5" fmla="*/ 60862 w 1420739"/>
              <a:gd name="connsiteY5" fmla="*/ 316523 h 1524000"/>
              <a:gd name="connsiteX6" fmla="*/ 49139 w 1420739"/>
              <a:gd name="connsiteY6" fmla="*/ 351692 h 1524000"/>
              <a:gd name="connsiteX7" fmla="*/ 37416 w 1420739"/>
              <a:gd name="connsiteY7" fmla="*/ 398584 h 1524000"/>
              <a:gd name="connsiteX8" fmla="*/ 25693 w 1420739"/>
              <a:gd name="connsiteY8" fmla="*/ 433754 h 1524000"/>
              <a:gd name="connsiteX9" fmla="*/ 13970 w 1420739"/>
              <a:gd name="connsiteY9" fmla="*/ 504092 h 1524000"/>
              <a:gd name="connsiteX10" fmla="*/ 13970 w 1420739"/>
              <a:gd name="connsiteY10" fmla="*/ 1008184 h 1524000"/>
              <a:gd name="connsiteX11" fmla="*/ 25693 w 1420739"/>
              <a:gd name="connsiteY11" fmla="*/ 1066800 h 1524000"/>
              <a:gd name="connsiteX12" fmla="*/ 49139 w 1420739"/>
              <a:gd name="connsiteY12" fmla="*/ 1101969 h 1524000"/>
              <a:gd name="connsiteX13" fmla="*/ 96032 w 1420739"/>
              <a:gd name="connsiteY13" fmla="*/ 1195754 h 1524000"/>
              <a:gd name="connsiteX14" fmla="*/ 142924 w 1420739"/>
              <a:gd name="connsiteY14" fmla="*/ 1254369 h 1524000"/>
              <a:gd name="connsiteX15" fmla="*/ 166370 w 1420739"/>
              <a:gd name="connsiteY15" fmla="*/ 1289538 h 1524000"/>
              <a:gd name="connsiteX16" fmla="*/ 236709 w 1420739"/>
              <a:gd name="connsiteY16" fmla="*/ 1348154 h 1524000"/>
              <a:gd name="connsiteX17" fmla="*/ 260155 w 1420739"/>
              <a:gd name="connsiteY17" fmla="*/ 1383323 h 1524000"/>
              <a:gd name="connsiteX18" fmla="*/ 295324 w 1420739"/>
              <a:gd name="connsiteY18" fmla="*/ 1406769 h 1524000"/>
              <a:gd name="connsiteX19" fmla="*/ 377385 w 1420739"/>
              <a:gd name="connsiteY19" fmla="*/ 1430215 h 1524000"/>
              <a:gd name="connsiteX20" fmla="*/ 412555 w 1420739"/>
              <a:gd name="connsiteY20" fmla="*/ 1453661 h 1524000"/>
              <a:gd name="connsiteX21" fmla="*/ 529785 w 1420739"/>
              <a:gd name="connsiteY21" fmla="*/ 1488831 h 1524000"/>
              <a:gd name="connsiteX22" fmla="*/ 564955 w 1420739"/>
              <a:gd name="connsiteY22" fmla="*/ 1500554 h 1524000"/>
              <a:gd name="connsiteX23" fmla="*/ 799416 w 1420739"/>
              <a:gd name="connsiteY23" fmla="*/ 1524000 h 1524000"/>
              <a:gd name="connsiteX24" fmla="*/ 1127662 w 1420739"/>
              <a:gd name="connsiteY24" fmla="*/ 1488831 h 1524000"/>
              <a:gd name="connsiteX25" fmla="*/ 1256616 w 1420739"/>
              <a:gd name="connsiteY25" fmla="*/ 1441938 h 1524000"/>
              <a:gd name="connsiteX26" fmla="*/ 1291785 w 1420739"/>
              <a:gd name="connsiteY26" fmla="*/ 1430215 h 1524000"/>
              <a:gd name="connsiteX27" fmla="*/ 1315232 w 1420739"/>
              <a:gd name="connsiteY27" fmla="*/ 1395046 h 1524000"/>
              <a:gd name="connsiteX28" fmla="*/ 1362124 w 1420739"/>
              <a:gd name="connsiteY28" fmla="*/ 1359877 h 1524000"/>
              <a:gd name="connsiteX29" fmla="*/ 1373847 w 1420739"/>
              <a:gd name="connsiteY29" fmla="*/ 1312984 h 1524000"/>
              <a:gd name="connsiteX30" fmla="*/ 1397293 w 1420739"/>
              <a:gd name="connsiteY30" fmla="*/ 1277815 h 1524000"/>
              <a:gd name="connsiteX31" fmla="*/ 1420739 w 1420739"/>
              <a:gd name="connsiteY31" fmla="*/ 1031631 h 1524000"/>
              <a:gd name="connsiteX32" fmla="*/ 1385570 w 1420739"/>
              <a:gd name="connsiteY32" fmla="*/ 762000 h 1524000"/>
              <a:gd name="connsiteX33" fmla="*/ 1362124 w 1420739"/>
              <a:gd name="connsiteY33" fmla="*/ 679938 h 1524000"/>
              <a:gd name="connsiteX34" fmla="*/ 1338678 w 1420739"/>
              <a:gd name="connsiteY34" fmla="*/ 633046 h 1524000"/>
              <a:gd name="connsiteX35" fmla="*/ 1315232 w 1420739"/>
              <a:gd name="connsiteY35" fmla="*/ 504092 h 1524000"/>
              <a:gd name="connsiteX36" fmla="*/ 1291785 w 1420739"/>
              <a:gd name="connsiteY36" fmla="*/ 457200 h 1524000"/>
              <a:gd name="connsiteX37" fmla="*/ 1268339 w 1420739"/>
              <a:gd name="connsiteY37" fmla="*/ 375138 h 1524000"/>
              <a:gd name="connsiteX38" fmla="*/ 1244893 w 1420739"/>
              <a:gd name="connsiteY38" fmla="*/ 328246 h 1524000"/>
              <a:gd name="connsiteX39" fmla="*/ 1209724 w 1420739"/>
              <a:gd name="connsiteY39" fmla="*/ 246184 h 1524000"/>
              <a:gd name="connsiteX40" fmla="*/ 1174555 w 1420739"/>
              <a:gd name="connsiteY40" fmla="*/ 211015 h 1524000"/>
              <a:gd name="connsiteX41" fmla="*/ 1069047 w 1420739"/>
              <a:gd name="connsiteY41" fmla="*/ 82061 h 1524000"/>
              <a:gd name="connsiteX42" fmla="*/ 1033878 w 1420739"/>
              <a:gd name="connsiteY42" fmla="*/ 58615 h 1524000"/>
              <a:gd name="connsiteX43" fmla="*/ 951816 w 1420739"/>
              <a:gd name="connsiteY43" fmla="*/ 35169 h 1524000"/>
              <a:gd name="connsiteX44" fmla="*/ 787693 w 1420739"/>
              <a:gd name="connsiteY44" fmla="*/ 0 h 1524000"/>
              <a:gd name="connsiteX45" fmla="*/ 494616 w 1420739"/>
              <a:gd name="connsiteY45" fmla="*/ 11723 h 1524000"/>
              <a:gd name="connsiteX46" fmla="*/ 389109 w 1420739"/>
              <a:gd name="connsiteY46" fmla="*/ 46892 h 1524000"/>
              <a:gd name="connsiteX47" fmla="*/ 353939 w 1420739"/>
              <a:gd name="connsiteY47" fmla="*/ 58615 h 1524000"/>
              <a:gd name="connsiteX48" fmla="*/ 318770 w 1420739"/>
              <a:gd name="connsiteY48" fmla="*/ 82061 h 1524000"/>
              <a:gd name="connsiteX49" fmla="*/ 260155 w 1420739"/>
              <a:gd name="connsiteY49" fmla="*/ 140677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420739" h="1524000">
                <a:moveTo>
                  <a:pt x="365662" y="105508"/>
                </a:moveTo>
                <a:cubicBezTo>
                  <a:pt x="331257" y="112389"/>
                  <a:pt x="303421" y="115436"/>
                  <a:pt x="271878" y="128954"/>
                </a:cubicBezTo>
                <a:cubicBezTo>
                  <a:pt x="255815" y="135838"/>
                  <a:pt x="241048" y="145516"/>
                  <a:pt x="224985" y="152400"/>
                </a:cubicBezTo>
                <a:cubicBezTo>
                  <a:pt x="173390" y="174512"/>
                  <a:pt x="176595" y="153898"/>
                  <a:pt x="119478" y="211015"/>
                </a:cubicBezTo>
                <a:lnTo>
                  <a:pt x="84309" y="246184"/>
                </a:lnTo>
                <a:lnTo>
                  <a:pt x="60862" y="316523"/>
                </a:lnTo>
                <a:cubicBezTo>
                  <a:pt x="56954" y="328246"/>
                  <a:pt x="52136" y="339704"/>
                  <a:pt x="49139" y="351692"/>
                </a:cubicBezTo>
                <a:cubicBezTo>
                  <a:pt x="45231" y="367323"/>
                  <a:pt x="41842" y="383092"/>
                  <a:pt x="37416" y="398584"/>
                </a:cubicBezTo>
                <a:cubicBezTo>
                  <a:pt x="34021" y="410466"/>
                  <a:pt x="28374" y="421691"/>
                  <a:pt x="25693" y="433754"/>
                </a:cubicBezTo>
                <a:cubicBezTo>
                  <a:pt x="20537" y="456957"/>
                  <a:pt x="17878" y="480646"/>
                  <a:pt x="13970" y="504092"/>
                </a:cubicBezTo>
                <a:cubicBezTo>
                  <a:pt x="-4360" y="742384"/>
                  <a:pt x="-4951" y="677072"/>
                  <a:pt x="13970" y="1008184"/>
                </a:cubicBezTo>
                <a:cubicBezTo>
                  <a:pt x="15107" y="1028077"/>
                  <a:pt x="18697" y="1048143"/>
                  <a:pt x="25693" y="1066800"/>
                </a:cubicBezTo>
                <a:cubicBezTo>
                  <a:pt x="30640" y="1079992"/>
                  <a:pt x="43417" y="1089094"/>
                  <a:pt x="49139" y="1101969"/>
                </a:cubicBezTo>
                <a:cubicBezTo>
                  <a:pt x="92244" y="1198957"/>
                  <a:pt x="47880" y="1147604"/>
                  <a:pt x="96032" y="1195754"/>
                </a:cubicBezTo>
                <a:cubicBezTo>
                  <a:pt x="118854" y="1264221"/>
                  <a:pt x="89898" y="1201343"/>
                  <a:pt x="142924" y="1254369"/>
                </a:cubicBezTo>
                <a:cubicBezTo>
                  <a:pt x="152887" y="1264332"/>
                  <a:pt x="157350" y="1278714"/>
                  <a:pt x="166370" y="1289538"/>
                </a:cubicBezTo>
                <a:cubicBezTo>
                  <a:pt x="194579" y="1323390"/>
                  <a:pt x="202126" y="1325099"/>
                  <a:pt x="236709" y="1348154"/>
                </a:cubicBezTo>
                <a:cubicBezTo>
                  <a:pt x="244524" y="1359877"/>
                  <a:pt x="250192" y="1373360"/>
                  <a:pt x="260155" y="1383323"/>
                </a:cubicBezTo>
                <a:cubicBezTo>
                  <a:pt x="270118" y="1393286"/>
                  <a:pt x="282374" y="1401219"/>
                  <a:pt x="295324" y="1406769"/>
                </a:cubicBezTo>
                <a:cubicBezTo>
                  <a:pt x="347915" y="1429308"/>
                  <a:pt x="331755" y="1407400"/>
                  <a:pt x="377385" y="1430215"/>
                </a:cubicBezTo>
                <a:cubicBezTo>
                  <a:pt x="389987" y="1436516"/>
                  <a:pt x="399680" y="1447939"/>
                  <a:pt x="412555" y="1453661"/>
                </a:cubicBezTo>
                <a:cubicBezTo>
                  <a:pt x="462705" y="1475950"/>
                  <a:pt x="482042" y="1475190"/>
                  <a:pt x="529785" y="1488831"/>
                </a:cubicBezTo>
                <a:cubicBezTo>
                  <a:pt x="541667" y="1492226"/>
                  <a:pt x="552838" y="1498131"/>
                  <a:pt x="564955" y="1500554"/>
                </a:cubicBezTo>
                <a:cubicBezTo>
                  <a:pt x="635938" y="1514750"/>
                  <a:pt x="732897" y="1518883"/>
                  <a:pt x="799416" y="1524000"/>
                </a:cubicBezTo>
                <a:cubicBezTo>
                  <a:pt x="889441" y="1519499"/>
                  <a:pt x="1030694" y="1527619"/>
                  <a:pt x="1127662" y="1488831"/>
                </a:cubicBezTo>
                <a:cubicBezTo>
                  <a:pt x="1209225" y="1456205"/>
                  <a:pt x="1166314" y="1472039"/>
                  <a:pt x="1256616" y="1441938"/>
                </a:cubicBezTo>
                <a:lnTo>
                  <a:pt x="1291785" y="1430215"/>
                </a:lnTo>
                <a:cubicBezTo>
                  <a:pt x="1299601" y="1418492"/>
                  <a:pt x="1305269" y="1405009"/>
                  <a:pt x="1315232" y="1395046"/>
                </a:cubicBezTo>
                <a:cubicBezTo>
                  <a:pt x="1329048" y="1381230"/>
                  <a:pt x="1350768" y="1375776"/>
                  <a:pt x="1362124" y="1359877"/>
                </a:cubicBezTo>
                <a:cubicBezTo>
                  <a:pt x="1371489" y="1346766"/>
                  <a:pt x="1367500" y="1327793"/>
                  <a:pt x="1373847" y="1312984"/>
                </a:cubicBezTo>
                <a:cubicBezTo>
                  <a:pt x="1379397" y="1300034"/>
                  <a:pt x="1389478" y="1289538"/>
                  <a:pt x="1397293" y="1277815"/>
                </a:cubicBezTo>
                <a:cubicBezTo>
                  <a:pt x="1413291" y="1181829"/>
                  <a:pt x="1420739" y="1151369"/>
                  <a:pt x="1420739" y="1031631"/>
                </a:cubicBezTo>
                <a:cubicBezTo>
                  <a:pt x="1420739" y="941368"/>
                  <a:pt x="1407448" y="849513"/>
                  <a:pt x="1385570" y="762000"/>
                </a:cubicBezTo>
                <a:cubicBezTo>
                  <a:pt x="1379622" y="738207"/>
                  <a:pt x="1372214" y="703482"/>
                  <a:pt x="1362124" y="679938"/>
                </a:cubicBezTo>
                <a:cubicBezTo>
                  <a:pt x="1355240" y="663875"/>
                  <a:pt x="1344814" y="649409"/>
                  <a:pt x="1338678" y="633046"/>
                </a:cubicBezTo>
                <a:cubicBezTo>
                  <a:pt x="1317604" y="576850"/>
                  <a:pt x="1333777" y="572087"/>
                  <a:pt x="1315232" y="504092"/>
                </a:cubicBezTo>
                <a:cubicBezTo>
                  <a:pt x="1310634" y="487232"/>
                  <a:pt x="1298669" y="473263"/>
                  <a:pt x="1291785" y="457200"/>
                </a:cubicBezTo>
                <a:cubicBezTo>
                  <a:pt x="1263450" y="391086"/>
                  <a:pt x="1298076" y="454437"/>
                  <a:pt x="1268339" y="375138"/>
                </a:cubicBezTo>
                <a:cubicBezTo>
                  <a:pt x="1262203" y="358775"/>
                  <a:pt x="1251777" y="344309"/>
                  <a:pt x="1244893" y="328246"/>
                </a:cubicBezTo>
                <a:cubicBezTo>
                  <a:pt x="1228493" y="289979"/>
                  <a:pt x="1237495" y="285064"/>
                  <a:pt x="1209724" y="246184"/>
                </a:cubicBezTo>
                <a:cubicBezTo>
                  <a:pt x="1200088" y="232693"/>
                  <a:pt x="1184733" y="224101"/>
                  <a:pt x="1174555" y="211015"/>
                </a:cubicBezTo>
                <a:cubicBezTo>
                  <a:pt x="1133929" y="158783"/>
                  <a:pt x="1126412" y="120304"/>
                  <a:pt x="1069047" y="82061"/>
                </a:cubicBezTo>
                <a:cubicBezTo>
                  <a:pt x="1057324" y="74246"/>
                  <a:pt x="1046480" y="64916"/>
                  <a:pt x="1033878" y="58615"/>
                </a:cubicBezTo>
                <a:cubicBezTo>
                  <a:pt x="1018500" y="50926"/>
                  <a:pt x="964963" y="37986"/>
                  <a:pt x="951816" y="35169"/>
                </a:cubicBezTo>
                <a:cubicBezTo>
                  <a:pt x="765581" y="-4738"/>
                  <a:pt x="894757" y="26766"/>
                  <a:pt x="787693" y="0"/>
                </a:cubicBezTo>
                <a:cubicBezTo>
                  <a:pt x="690001" y="3908"/>
                  <a:pt x="591932" y="2305"/>
                  <a:pt x="494616" y="11723"/>
                </a:cubicBezTo>
                <a:cubicBezTo>
                  <a:pt x="494615" y="11723"/>
                  <a:pt x="406694" y="41030"/>
                  <a:pt x="389109" y="46892"/>
                </a:cubicBezTo>
                <a:lnTo>
                  <a:pt x="353939" y="58615"/>
                </a:lnTo>
                <a:cubicBezTo>
                  <a:pt x="342216" y="66430"/>
                  <a:pt x="329373" y="72783"/>
                  <a:pt x="318770" y="82061"/>
                </a:cubicBezTo>
                <a:cubicBezTo>
                  <a:pt x="297975" y="100257"/>
                  <a:pt x="260155" y="140677"/>
                  <a:pt x="260155" y="14067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05968907-14D5-068B-D041-5BCA67575CFB}"/>
              </a:ext>
            </a:extLst>
          </p:cNvPr>
          <p:cNvSpPr/>
          <p:nvPr/>
        </p:nvSpPr>
        <p:spPr>
          <a:xfrm>
            <a:off x="8382000" y="574431"/>
            <a:ext cx="3657600" cy="5129970"/>
          </a:xfrm>
          <a:custGeom>
            <a:avLst/>
            <a:gdLst>
              <a:gd name="connsiteX0" fmla="*/ 3341077 w 3657600"/>
              <a:gd name="connsiteY0" fmla="*/ 234461 h 5129970"/>
              <a:gd name="connsiteX1" fmla="*/ 3036277 w 3657600"/>
              <a:gd name="connsiteY1" fmla="*/ 199292 h 5129970"/>
              <a:gd name="connsiteX2" fmla="*/ 2883877 w 3657600"/>
              <a:gd name="connsiteY2" fmla="*/ 187569 h 5129970"/>
              <a:gd name="connsiteX3" fmla="*/ 2497015 w 3657600"/>
              <a:gd name="connsiteY3" fmla="*/ 175846 h 5129970"/>
              <a:gd name="connsiteX4" fmla="*/ 2438400 w 3657600"/>
              <a:gd name="connsiteY4" fmla="*/ 164123 h 5129970"/>
              <a:gd name="connsiteX5" fmla="*/ 2368062 w 3657600"/>
              <a:gd name="connsiteY5" fmla="*/ 140677 h 5129970"/>
              <a:gd name="connsiteX6" fmla="*/ 2332892 w 3657600"/>
              <a:gd name="connsiteY6" fmla="*/ 128954 h 5129970"/>
              <a:gd name="connsiteX7" fmla="*/ 2262554 w 3657600"/>
              <a:gd name="connsiteY7" fmla="*/ 105507 h 5129970"/>
              <a:gd name="connsiteX8" fmla="*/ 2157046 w 3657600"/>
              <a:gd name="connsiteY8" fmla="*/ 58615 h 5129970"/>
              <a:gd name="connsiteX9" fmla="*/ 2121877 w 3657600"/>
              <a:gd name="connsiteY9" fmla="*/ 46892 h 5129970"/>
              <a:gd name="connsiteX10" fmla="*/ 2028092 w 3657600"/>
              <a:gd name="connsiteY10" fmla="*/ 35169 h 5129970"/>
              <a:gd name="connsiteX11" fmla="*/ 1981200 w 3657600"/>
              <a:gd name="connsiteY11" fmla="*/ 23446 h 5129970"/>
              <a:gd name="connsiteX12" fmla="*/ 1910862 w 3657600"/>
              <a:gd name="connsiteY12" fmla="*/ 11723 h 5129970"/>
              <a:gd name="connsiteX13" fmla="*/ 1852246 w 3657600"/>
              <a:gd name="connsiteY13" fmla="*/ 0 h 5129970"/>
              <a:gd name="connsiteX14" fmla="*/ 1312985 w 3657600"/>
              <a:gd name="connsiteY14" fmla="*/ 11723 h 5129970"/>
              <a:gd name="connsiteX15" fmla="*/ 1277815 w 3657600"/>
              <a:gd name="connsiteY15" fmla="*/ 23446 h 5129970"/>
              <a:gd name="connsiteX16" fmla="*/ 1219200 w 3657600"/>
              <a:gd name="connsiteY16" fmla="*/ 35169 h 5129970"/>
              <a:gd name="connsiteX17" fmla="*/ 1125415 w 3657600"/>
              <a:gd name="connsiteY17" fmla="*/ 58615 h 5129970"/>
              <a:gd name="connsiteX18" fmla="*/ 1008185 w 3657600"/>
              <a:gd name="connsiteY18" fmla="*/ 93784 h 5129970"/>
              <a:gd name="connsiteX19" fmla="*/ 961292 w 3657600"/>
              <a:gd name="connsiteY19" fmla="*/ 117231 h 5129970"/>
              <a:gd name="connsiteX20" fmla="*/ 902677 w 3657600"/>
              <a:gd name="connsiteY20" fmla="*/ 152400 h 5129970"/>
              <a:gd name="connsiteX21" fmla="*/ 867508 w 3657600"/>
              <a:gd name="connsiteY21" fmla="*/ 164123 h 5129970"/>
              <a:gd name="connsiteX22" fmla="*/ 773723 w 3657600"/>
              <a:gd name="connsiteY22" fmla="*/ 234461 h 5129970"/>
              <a:gd name="connsiteX23" fmla="*/ 726831 w 3657600"/>
              <a:gd name="connsiteY23" fmla="*/ 269631 h 5129970"/>
              <a:gd name="connsiteX24" fmla="*/ 691662 w 3657600"/>
              <a:gd name="connsiteY24" fmla="*/ 293077 h 5129970"/>
              <a:gd name="connsiteX25" fmla="*/ 621323 w 3657600"/>
              <a:gd name="connsiteY25" fmla="*/ 351692 h 5129970"/>
              <a:gd name="connsiteX26" fmla="*/ 586154 w 3657600"/>
              <a:gd name="connsiteY26" fmla="*/ 363415 h 5129970"/>
              <a:gd name="connsiteX27" fmla="*/ 550985 w 3657600"/>
              <a:gd name="connsiteY27" fmla="*/ 398584 h 5129970"/>
              <a:gd name="connsiteX28" fmla="*/ 445477 w 3657600"/>
              <a:gd name="connsiteY28" fmla="*/ 468923 h 5129970"/>
              <a:gd name="connsiteX29" fmla="*/ 398585 w 3657600"/>
              <a:gd name="connsiteY29" fmla="*/ 504092 h 5129970"/>
              <a:gd name="connsiteX30" fmla="*/ 328246 w 3657600"/>
              <a:gd name="connsiteY30" fmla="*/ 562707 h 5129970"/>
              <a:gd name="connsiteX31" fmla="*/ 293077 w 3657600"/>
              <a:gd name="connsiteY31" fmla="*/ 597877 h 5129970"/>
              <a:gd name="connsiteX32" fmla="*/ 222738 w 3657600"/>
              <a:gd name="connsiteY32" fmla="*/ 691661 h 5129970"/>
              <a:gd name="connsiteX33" fmla="*/ 211015 w 3657600"/>
              <a:gd name="connsiteY33" fmla="*/ 726831 h 5129970"/>
              <a:gd name="connsiteX34" fmla="*/ 164123 w 3657600"/>
              <a:gd name="connsiteY34" fmla="*/ 797169 h 5129970"/>
              <a:gd name="connsiteX35" fmla="*/ 140677 w 3657600"/>
              <a:gd name="connsiteY35" fmla="*/ 832338 h 5129970"/>
              <a:gd name="connsiteX36" fmla="*/ 93785 w 3657600"/>
              <a:gd name="connsiteY36" fmla="*/ 926123 h 5129970"/>
              <a:gd name="connsiteX37" fmla="*/ 46892 w 3657600"/>
              <a:gd name="connsiteY37" fmla="*/ 1066800 h 5129970"/>
              <a:gd name="connsiteX38" fmla="*/ 35169 w 3657600"/>
              <a:gd name="connsiteY38" fmla="*/ 1125415 h 5129970"/>
              <a:gd name="connsiteX39" fmla="*/ 23446 w 3657600"/>
              <a:gd name="connsiteY39" fmla="*/ 1160584 h 5129970"/>
              <a:gd name="connsiteX40" fmla="*/ 0 w 3657600"/>
              <a:gd name="connsiteY40" fmla="*/ 1512277 h 5129970"/>
              <a:gd name="connsiteX41" fmla="*/ 11723 w 3657600"/>
              <a:gd name="connsiteY41" fmla="*/ 2133600 h 5129970"/>
              <a:gd name="connsiteX42" fmla="*/ 23446 w 3657600"/>
              <a:gd name="connsiteY42" fmla="*/ 2250831 h 5129970"/>
              <a:gd name="connsiteX43" fmla="*/ 46892 w 3657600"/>
              <a:gd name="connsiteY43" fmla="*/ 2344615 h 5129970"/>
              <a:gd name="connsiteX44" fmla="*/ 58615 w 3657600"/>
              <a:gd name="connsiteY44" fmla="*/ 2391507 h 5129970"/>
              <a:gd name="connsiteX45" fmla="*/ 70338 w 3657600"/>
              <a:gd name="connsiteY45" fmla="*/ 2426677 h 5129970"/>
              <a:gd name="connsiteX46" fmla="*/ 82062 w 3657600"/>
              <a:gd name="connsiteY46" fmla="*/ 2485292 h 5129970"/>
              <a:gd name="connsiteX47" fmla="*/ 93785 w 3657600"/>
              <a:gd name="connsiteY47" fmla="*/ 2520461 h 5129970"/>
              <a:gd name="connsiteX48" fmla="*/ 105508 w 3657600"/>
              <a:gd name="connsiteY48" fmla="*/ 2579077 h 5129970"/>
              <a:gd name="connsiteX49" fmla="*/ 128954 w 3657600"/>
              <a:gd name="connsiteY49" fmla="*/ 2649415 h 5129970"/>
              <a:gd name="connsiteX50" fmla="*/ 140677 w 3657600"/>
              <a:gd name="connsiteY50" fmla="*/ 2708031 h 5129970"/>
              <a:gd name="connsiteX51" fmla="*/ 164123 w 3657600"/>
              <a:gd name="connsiteY51" fmla="*/ 2778369 h 5129970"/>
              <a:gd name="connsiteX52" fmla="*/ 211015 w 3657600"/>
              <a:gd name="connsiteY52" fmla="*/ 2930769 h 5129970"/>
              <a:gd name="connsiteX53" fmla="*/ 246185 w 3657600"/>
              <a:gd name="connsiteY53" fmla="*/ 3048000 h 5129970"/>
              <a:gd name="connsiteX54" fmla="*/ 257908 w 3657600"/>
              <a:gd name="connsiteY54" fmla="*/ 3094892 h 5129970"/>
              <a:gd name="connsiteX55" fmla="*/ 281354 w 3657600"/>
              <a:gd name="connsiteY55" fmla="*/ 3165231 h 5129970"/>
              <a:gd name="connsiteX56" fmla="*/ 304800 w 3657600"/>
              <a:gd name="connsiteY56" fmla="*/ 3235569 h 5129970"/>
              <a:gd name="connsiteX57" fmla="*/ 351692 w 3657600"/>
              <a:gd name="connsiteY57" fmla="*/ 3376246 h 5129970"/>
              <a:gd name="connsiteX58" fmla="*/ 363415 w 3657600"/>
              <a:gd name="connsiteY58" fmla="*/ 3411415 h 5129970"/>
              <a:gd name="connsiteX59" fmla="*/ 375138 w 3657600"/>
              <a:gd name="connsiteY59" fmla="*/ 3446584 h 5129970"/>
              <a:gd name="connsiteX60" fmla="*/ 398585 w 3657600"/>
              <a:gd name="connsiteY60" fmla="*/ 3493477 h 5129970"/>
              <a:gd name="connsiteX61" fmla="*/ 433754 w 3657600"/>
              <a:gd name="connsiteY61" fmla="*/ 3587261 h 5129970"/>
              <a:gd name="connsiteX62" fmla="*/ 445477 w 3657600"/>
              <a:gd name="connsiteY62" fmla="*/ 3634154 h 5129970"/>
              <a:gd name="connsiteX63" fmla="*/ 492369 w 3657600"/>
              <a:gd name="connsiteY63" fmla="*/ 3716215 h 5129970"/>
              <a:gd name="connsiteX64" fmla="*/ 515815 w 3657600"/>
              <a:gd name="connsiteY64" fmla="*/ 3774831 h 5129970"/>
              <a:gd name="connsiteX65" fmla="*/ 539262 w 3657600"/>
              <a:gd name="connsiteY65" fmla="*/ 3868615 h 5129970"/>
              <a:gd name="connsiteX66" fmla="*/ 562708 w 3657600"/>
              <a:gd name="connsiteY66" fmla="*/ 3903784 h 5129970"/>
              <a:gd name="connsiteX67" fmla="*/ 597877 w 3657600"/>
              <a:gd name="connsiteY67" fmla="*/ 3985846 h 5129970"/>
              <a:gd name="connsiteX68" fmla="*/ 621323 w 3657600"/>
              <a:gd name="connsiteY68" fmla="*/ 4044461 h 5129970"/>
              <a:gd name="connsiteX69" fmla="*/ 644769 w 3657600"/>
              <a:gd name="connsiteY69" fmla="*/ 4091354 h 5129970"/>
              <a:gd name="connsiteX70" fmla="*/ 656492 w 3657600"/>
              <a:gd name="connsiteY70" fmla="*/ 4126523 h 5129970"/>
              <a:gd name="connsiteX71" fmla="*/ 703385 w 3657600"/>
              <a:gd name="connsiteY71" fmla="*/ 4208584 h 5129970"/>
              <a:gd name="connsiteX72" fmla="*/ 726831 w 3657600"/>
              <a:gd name="connsiteY72" fmla="*/ 4278923 h 5129970"/>
              <a:gd name="connsiteX73" fmla="*/ 773723 w 3657600"/>
              <a:gd name="connsiteY73" fmla="*/ 4349261 h 5129970"/>
              <a:gd name="connsiteX74" fmla="*/ 797169 w 3657600"/>
              <a:gd name="connsiteY74" fmla="*/ 4384431 h 5129970"/>
              <a:gd name="connsiteX75" fmla="*/ 820615 w 3657600"/>
              <a:gd name="connsiteY75" fmla="*/ 4454769 h 5129970"/>
              <a:gd name="connsiteX76" fmla="*/ 890954 w 3657600"/>
              <a:gd name="connsiteY76" fmla="*/ 4548554 h 5129970"/>
              <a:gd name="connsiteX77" fmla="*/ 902677 w 3657600"/>
              <a:gd name="connsiteY77" fmla="*/ 4583723 h 5129970"/>
              <a:gd name="connsiteX78" fmla="*/ 937846 w 3657600"/>
              <a:gd name="connsiteY78" fmla="*/ 4618892 h 5129970"/>
              <a:gd name="connsiteX79" fmla="*/ 961292 w 3657600"/>
              <a:gd name="connsiteY79" fmla="*/ 4654061 h 5129970"/>
              <a:gd name="connsiteX80" fmla="*/ 1031631 w 3657600"/>
              <a:gd name="connsiteY80" fmla="*/ 4712677 h 5129970"/>
              <a:gd name="connsiteX81" fmla="*/ 1078523 w 3657600"/>
              <a:gd name="connsiteY81" fmla="*/ 4783015 h 5129970"/>
              <a:gd name="connsiteX82" fmla="*/ 1101969 w 3657600"/>
              <a:gd name="connsiteY82" fmla="*/ 4818184 h 5129970"/>
              <a:gd name="connsiteX83" fmla="*/ 1125415 w 3657600"/>
              <a:gd name="connsiteY83" fmla="*/ 4853354 h 5129970"/>
              <a:gd name="connsiteX84" fmla="*/ 1148862 w 3657600"/>
              <a:gd name="connsiteY84" fmla="*/ 4876800 h 5129970"/>
              <a:gd name="connsiteX85" fmla="*/ 1172308 w 3657600"/>
              <a:gd name="connsiteY85" fmla="*/ 4911969 h 5129970"/>
              <a:gd name="connsiteX86" fmla="*/ 1242646 w 3657600"/>
              <a:gd name="connsiteY86" fmla="*/ 4970584 h 5129970"/>
              <a:gd name="connsiteX87" fmla="*/ 1301262 w 3657600"/>
              <a:gd name="connsiteY87" fmla="*/ 5029200 h 5129970"/>
              <a:gd name="connsiteX88" fmla="*/ 1453662 w 3657600"/>
              <a:gd name="connsiteY88" fmla="*/ 5064369 h 5129970"/>
              <a:gd name="connsiteX89" fmla="*/ 1488831 w 3657600"/>
              <a:gd name="connsiteY89" fmla="*/ 5076092 h 5129970"/>
              <a:gd name="connsiteX90" fmla="*/ 1723292 w 3657600"/>
              <a:gd name="connsiteY90" fmla="*/ 5111261 h 5129970"/>
              <a:gd name="connsiteX91" fmla="*/ 1969477 w 3657600"/>
              <a:gd name="connsiteY91" fmla="*/ 5111261 h 5129970"/>
              <a:gd name="connsiteX92" fmla="*/ 2110154 w 3657600"/>
              <a:gd name="connsiteY92" fmla="*/ 5099538 h 5129970"/>
              <a:gd name="connsiteX93" fmla="*/ 2274277 w 3657600"/>
              <a:gd name="connsiteY93" fmla="*/ 5087815 h 5129970"/>
              <a:gd name="connsiteX94" fmla="*/ 2450123 w 3657600"/>
              <a:gd name="connsiteY94" fmla="*/ 5099538 h 5129970"/>
              <a:gd name="connsiteX95" fmla="*/ 2766646 w 3657600"/>
              <a:gd name="connsiteY95" fmla="*/ 5076092 h 5129970"/>
              <a:gd name="connsiteX96" fmla="*/ 2860431 w 3657600"/>
              <a:gd name="connsiteY96" fmla="*/ 5052646 h 5129970"/>
              <a:gd name="connsiteX97" fmla="*/ 2907323 w 3657600"/>
              <a:gd name="connsiteY97" fmla="*/ 5040923 h 5129970"/>
              <a:gd name="connsiteX98" fmla="*/ 3012831 w 3657600"/>
              <a:gd name="connsiteY98" fmla="*/ 4994031 h 5129970"/>
              <a:gd name="connsiteX99" fmla="*/ 3106615 w 3657600"/>
              <a:gd name="connsiteY99" fmla="*/ 4923692 h 5129970"/>
              <a:gd name="connsiteX100" fmla="*/ 3141785 w 3657600"/>
              <a:gd name="connsiteY100" fmla="*/ 4911969 h 5129970"/>
              <a:gd name="connsiteX101" fmla="*/ 3223846 w 3657600"/>
              <a:gd name="connsiteY101" fmla="*/ 4876800 h 5129970"/>
              <a:gd name="connsiteX102" fmla="*/ 3259015 w 3657600"/>
              <a:gd name="connsiteY102" fmla="*/ 4841631 h 5129970"/>
              <a:gd name="connsiteX103" fmla="*/ 3329354 w 3657600"/>
              <a:gd name="connsiteY103" fmla="*/ 4806461 h 5129970"/>
              <a:gd name="connsiteX104" fmla="*/ 3364523 w 3657600"/>
              <a:gd name="connsiteY104" fmla="*/ 4771292 h 5129970"/>
              <a:gd name="connsiteX105" fmla="*/ 3434862 w 3657600"/>
              <a:gd name="connsiteY105" fmla="*/ 4724400 h 5129970"/>
              <a:gd name="connsiteX106" fmla="*/ 3505200 w 3657600"/>
              <a:gd name="connsiteY106" fmla="*/ 4665784 h 5129970"/>
              <a:gd name="connsiteX107" fmla="*/ 3528646 w 3657600"/>
              <a:gd name="connsiteY107" fmla="*/ 4630615 h 5129970"/>
              <a:gd name="connsiteX108" fmla="*/ 3587262 w 3657600"/>
              <a:gd name="connsiteY108" fmla="*/ 4583723 h 5129970"/>
              <a:gd name="connsiteX109" fmla="*/ 3610708 w 3657600"/>
              <a:gd name="connsiteY109" fmla="*/ 4548554 h 5129970"/>
              <a:gd name="connsiteX110" fmla="*/ 3645877 w 3657600"/>
              <a:gd name="connsiteY110" fmla="*/ 4443046 h 5129970"/>
              <a:gd name="connsiteX111" fmla="*/ 3657600 w 3657600"/>
              <a:gd name="connsiteY111" fmla="*/ 4407877 h 512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657600" h="5129970">
                <a:moveTo>
                  <a:pt x="3341077" y="234461"/>
                </a:moveTo>
                <a:cubicBezTo>
                  <a:pt x="3213515" y="218516"/>
                  <a:pt x="3154516" y="209574"/>
                  <a:pt x="3036277" y="199292"/>
                </a:cubicBezTo>
                <a:cubicBezTo>
                  <a:pt x="2985518" y="194878"/>
                  <a:pt x="2934779" y="189782"/>
                  <a:pt x="2883877" y="187569"/>
                </a:cubicBezTo>
                <a:cubicBezTo>
                  <a:pt x="2754986" y="181965"/>
                  <a:pt x="2625969" y="179754"/>
                  <a:pt x="2497015" y="175846"/>
                </a:cubicBezTo>
                <a:cubicBezTo>
                  <a:pt x="2477477" y="171938"/>
                  <a:pt x="2457623" y="169366"/>
                  <a:pt x="2438400" y="164123"/>
                </a:cubicBezTo>
                <a:cubicBezTo>
                  <a:pt x="2414557" y="157620"/>
                  <a:pt x="2391508" y="148492"/>
                  <a:pt x="2368062" y="140677"/>
                </a:cubicBezTo>
                <a:lnTo>
                  <a:pt x="2332892" y="128954"/>
                </a:lnTo>
                <a:cubicBezTo>
                  <a:pt x="2332887" y="128952"/>
                  <a:pt x="2262558" y="105510"/>
                  <a:pt x="2262554" y="105507"/>
                </a:cubicBezTo>
                <a:cubicBezTo>
                  <a:pt x="2206821" y="68352"/>
                  <a:pt x="2240752" y="86517"/>
                  <a:pt x="2157046" y="58615"/>
                </a:cubicBezTo>
                <a:cubicBezTo>
                  <a:pt x="2145323" y="54707"/>
                  <a:pt x="2134139" y="48425"/>
                  <a:pt x="2121877" y="46892"/>
                </a:cubicBezTo>
                <a:lnTo>
                  <a:pt x="2028092" y="35169"/>
                </a:lnTo>
                <a:cubicBezTo>
                  <a:pt x="2012461" y="31261"/>
                  <a:pt x="1996999" y="26606"/>
                  <a:pt x="1981200" y="23446"/>
                </a:cubicBezTo>
                <a:cubicBezTo>
                  <a:pt x="1957892" y="18784"/>
                  <a:pt x="1934248" y="15975"/>
                  <a:pt x="1910862" y="11723"/>
                </a:cubicBezTo>
                <a:cubicBezTo>
                  <a:pt x="1891258" y="8159"/>
                  <a:pt x="1871785" y="3908"/>
                  <a:pt x="1852246" y="0"/>
                </a:cubicBezTo>
                <a:lnTo>
                  <a:pt x="1312985" y="11723"/>
                </a:lnTo>
                <a:cubicBezTo>
                  <a:pt x="1300638" y="12227"/>
                  <a:pt x="1289803" y="20449"/>
                  <a:pt x="1277815" y="23446"/>
                </a:cubicBezTo>
                <a:cubicBezTo>
                  <a:pt x="1258485" y="28279"/>
                  <a:pt x="1238615" y="30689"/>
                  <a:pt x="1219200" y="35169"/>
                </a:cubicBezTo>
                <a:cubicBezTo>
                  <a:pt x="1187801" y="42415"/>
                  <a:pt x="1156677" y="50800"/>
                  <a:pt x="1125415" y="58615"/>
                </a:cubicBezTo>
                <a:cubicBezTo>
                  <a:pt x="1091761" y="67029"/>
                  <a:pt x="1036724" y="79514"/>
                  <a:pt x="1008185" y="93784"/>
                </a:cubicBezTo>
                <a:cubicBezTo>
                  <a:pt x="992554" y="101600"/>
                  <a:pt x="976569" y="108744"/>
                  <a:pt x="961292" y="117231"/>
                </a:cubicBezTo>
                <a:cubicBezTo>
                  <a:pt x="941374" y="128297"/>
                  <a:pt x="923057" y="142210"/>
                  <a:pt x="902677" y="152400"/>
                </a:cubicBezTo>
                <a:cubicBezTo>
                  <a:pt x="891624" y="157926"/>
                  <a:pt x="879231" y="160215"/>
                  <a:pt x="867508" y="164123"/>
                </a:cubicBezTo>
                <a:lnTo>
                  <a:pt x="773723" y="234461"/>
                </a:lnTo>
                <a:cubicBezTo>
                  <a:pt x="758092" y="246184"/>
                  <a:pt x="743088" y="258793"/>
                  <a:pt x="726831" y="269631"/>
                </a:cubicBezTo>
                <a:cubicBezTo>
                  <a:pt x="715108" y="277446"/>
                  <a:pt x="702664" y="284276"/>
                  <a:pt x="691662" y="293077"/>
                </a:cubicBezTo>
                <a:cubicBezTo>
                  <a:pt x="646430" y="329262"/>
                  <a:pt x="691144" y="311794"/>
                  <a:pt x="621323" y="351692"/>
                </a:cubicBezTo>
                <a:cubicBezTo>
                  <a:pt x="610594" y="357823"/>
                  <a:pt x="597877" y="359507"/>
                  <a:pt x="586154" y="363415"/>
                </a:cubicBezTo>
                <a:cubicBezTo>
                  <a:pt x="574431" y="375138"/>
                  <a:pt x="564072" y="388406"/>
                  <a:pt x="550985" y="398584"/>
                </a:cubicBezTo>
                <a:cubicBezTo>
                  <a:pt x="445467" y="480654"/>
                  <a:pt x="515820" y="416166"/>
                  <a:pt x="445477" y="468923"/>
                </a:cubicBezTo>
                <a:cubicBezTo>
                  <a:pt x="429846" y="480646"/>
                  <a:pt x="412401" y="490276"/>
                  <a:pt x="398585" y="504092"/>
                </a:cubicBezTo>
                <a:cubicBezTo>
                  <a:pt x="332305" y="570371"/>
                  <a:pt x="428843" y="512409"/>
                  <a:pt x="328246" y="562707"/>
                </a:cubicBezTo>
                <a:cubicBezTo>
                  <a:pt x="316523" y="574430"/>
                  <a:pt x="303255" y="584790"/>
                  <a:pt x="293077" y="597877"/>
                </a:cubicBezTo>
                <a:cubicBezTo>
                  <a:pt x="200297" y="717167"/>
                  <a:pt x="281705" y="632696"/>
                  <a:pt x="222738" y="691661"/>
                </a:cubicBezTo>
                <a:cubicBezTo>
                  <a:pt x="218830" y="703384"/>
                  <a:pt x="217016" y="716029"/>
                  <a:pt x="211015" y="726831"/>
                </a:cubicBezTo>
                <a:cubicBezTo>
                  <a:pt x="197330" y="751464"/>
                  <a:pt x="179754" y="773723"/>
                  <a:pt x="164123" y="797169"/>
                </a:cubicBezTo>
                <a:cubicBezTo>
                  <a:pt x="156308" y="808892"/>
                  <a:pt x="146978" y="819736"/>
                  <a:pt x="140677" y="832338"/>
                </a:cubicBezTo>
                <a:cubicBezTo>
                  <a:pt x="125046" y="863600"/>
                  <a:pt x="102262" y="892215"/>
                  <a:pt x="93785" y="926123"/>
                </a:cubicBezTo>
                <a:cubicBezTo>
                  <a:pt x="66099" y="1036861"/>
                  <a:pt x="84749" y="991085"/>
                  <a:pt x="46892" y="1066800"/>
                </a:cubicBezTo>
                <a:cubicBezTo>
                  <a:pt x="42984" y="1086338"/>
                  <a:pt x="40002" y="1106085"/>
                  <a:pt x="35169" y="1125415"/>
                </a:cubicBezTo>
                <a:cubicBezTo>
                  <a:pt x="32172" y="1137403"/>
                  <a:pt x="24565" y="1148278"/>
                  <a:pt x="23446" y="1160584"/>
                </a:cubicBezTo>
                <a:cubicBezTo>
                  <a:pt x="12809" y="1277593"/>
                  <a:pt x="0" y="1512277"/>
                  <a:pt x="0" y="1512277"/>
                </a:cubicBezTo>
                <a:cubicBezTo>
                  <a:pt x="3908" y="1719385"/>
                  <a:pt x="5150" y="1926560"/>
                  <a:pt x="11723" y="2133600"/>
                </a:cubicBezTo>
                <a:cubicBezTo>
                  <a:pt x="12969" y="2172852"/>
                  <a:pt x="16990" y="2212093"/>
                  <a:pt x="23446" y="2250831"/>
                </a:cubicBezTo>
                <a:cubicBezTo>
                  <a:pt x="28743" y="2282616"/>
                  <a:pt x="39077" y="2313354"/>
                  <a:pt x="46892" y="2344615"/>
                </a:cubicBezTo>
                <a:cubicBezTo>
                  <a:pt x="50800" y="2360246"/>
                  <a:pt x="53520" y="2376222"/>
                  <a:pt x="58615" y="2391507"/>
                </a:cubicBezTo>
                <a:cubicBezTo>
                  <a:pt x="62523" y="2403230"/>
                  <a:pt x="67341" y="2414689"/>
                  <a:pt x="70338" y="2426677"/>
                </a:cubicBezTo>
                <a:cubicBezTo>
                  <a:pt x="75171" y="2446007"/>
                  <a:pt x="77229" y="2465962"/>
                  <a:pt x="82062" y="2485292"/>
                </a:cubicBezTo>
                <a:cubicBezTo>
                  <a:pt x="85059" y="2497280"/>
                  <a:pt x="90788" y="2508473"/>
                  <a:pt x="93785" y="2520461"/>
                </a:cubicBezTo>
                <a:cubicBezTo>
                  <a:pt x="98618" y="2539792"/>
                  <a:pt x="100265" y="2559853"/>
                  <a:pt x="105508" y="2579077"/>
                </a:cubicBezTo>
                <a:cubicBezTo>
                  <a:pt x="112011" y="2602920"/>
                  <a:pt x="122451" y="2625572"/>
                  <a:pt x="128954" y="2649415"/>
                </a:cubicBezTo>
                <a:cubicBezTo>
                  <a:pt x="134197" y="2668639"/>
                  <a:pt x="135434" y="2688807"/>
                  <a:pt x="140677" y="2708031"/>
                </a:cubicBezTo>
                <a:cubicBezTo>
                  <a:pt x="147180" y="2731874"/>
                  <a:pt x="158129" y="2754393"/>
                  <a:pt x="164123" y="2778369"/>
                </a:cubicBezTo>
                <a:cubicBezTo>
                  <a:pt x="200816" y="2925141"/>
                  <a:pt x="161757" y="2856882"/>
                  <a:pt x="211015" y="2930769"/>
                </a:cubicBezTo>
                <a:cubicBezTo>
                  <a:pt x="234167" y="3046528"/>
                  <a:pt x="207626" y="2932325"/>
                  <a:pt x="246185" y="3048000"/>
                </a:cubicBezTo>
                <a:cubicBezTo>
                  <a:pt x="251280" y="3063285"/>
                  <a:pt x="253278" y="3079460"/>
                  <a:pt x="257908" y="3094892"/>
                </a:cubicBezTo>
                <a:cubicBezTo>
                  <a:pt x="265010" y="3118564"/>
                  <a:pt x="273539" y="3141785"/>
                  <a:pt x="281354" y="3165231"/>
                </a:cubicBezTo>
                <a:lnTo>
                  <a:pt x="304800" y="3235569"/>
                </a:lnTo>
                <a:lnTo>
                  <a:pt x="351692" y="3376246"/>
                </a:lnTo>
                <a:lnTo>
                  <a:pt x="363415" y="3411415"/>
                </a:lnTo>
                <a:cubicBezTo>
                  <a:pt x="367323" y="3423138"/>
                  <a:pt x="369612" y="3435531"/>
                  <a:pt x="375138" y="3446584"/>
                </a:cubicBezTo>
                <a:lnTo>
                  <a:pt x="398585" y="3493477"/>
                </a:lnTo>
                <a:cubicBezTo>
                  <a:pt x="428677" y="3613845"/>
                  <a:pt x="387776" y="3464652"/>
                  <a:pt x="433754" y="3587261"/>
                </a:cubicBezTo>
                <a:cubicBezTo>
                  <a:pt x="439411" y="3602347"/>
                  <a:pt x="439820" y="3619068"/>
                  <a:pt x="445477" y="3634154"/>
                </a:cubicBezTo>
                <a:cubicBezTo>
                  <a:pt x="476306" y="3716365"/>
                  <a:pt x="458357" y="3648191"/>
                  <a:pt x="492369" y="3716215"/>
                </a:cubicBezTo>
                <a:cubicBezTo>
                  <a:pt x="501780" y="3735037"/>
                  <a:pt x="509626" y="3754718"/>
                  <a:pt x="515815" y="3774831"/>
                </a:cubicBezTo>
                <a:cubicBezTo>
                  <a:pt x="525292" y="3805630"/>
                  <a:pt x="521388" y="3841803"/>
                  <a:pt x="539262" y="3868615"/>
                </a:cubicBezTo>
                <a:lnTo>
                  <a:pt x="562708" y="3903784"/>
                </a:lnTo>
                <a:cubicBezTo>
                  <a:pt x="586785" y="3976018"/>
                  <a:pt x="559248" y="3898931"/>
                  <a:pt x="597877" y="3985846"/>
                </a:cubicBezTo>
                <a:cubicBezTo>
                  <a:pt x="606424" y="4005076"/>
                  <a:pt x="612777" y="4025231"/>
                  <a:pt x="621323" y="4044461"/>
                </a:cubicBezTo>
                <a:cubicBezTo>
                  <a:pt x="628421" y="4060431"/>
                  <a:pt x="637885" y="4075291"/>
                  <a:pt x="644769" y="4091354"/>
                </a:cubicBezTo>
                <a:cubicBezTo>
                  <a:pt x="649637" y="4102712"/>
                  <a:pt x="651624" y="4115165"/>
                  <a:pt x="656492" y="4126523"/>
                </a:cubicBezTo>
                <a:cubicBezTo>
                  <a:pt x="674341" y="4168171"/>
                  <a:pt x="679836" y="4173263"/>
                  <a:pt x="703385" y="4208584"/>
                </a:cubicBezTo>
                <a:cubicBezTo>
                  <a:pt x="711200" y="4232030"/>
                  <a:pt x="713122" y="4258359"/>
                  <a:pt x="726831" y="4278923"/>
                </a:cubicBezTo>
                <a:lnTo>
                  <a:pt x="773723" y="4349261"/>
                </a:lnTo>
                <a:cubicBezTo>
                  <a:pt x="781538" y="4360984"/>
                  <a:pt x="792713" y="4371064"/>
                  <a:pt x="797169" y="4384431"/>
                </a:cubicBezTo>
                <a:cubicBezTo>
                  <a:pt x="804984" y="4407877"/>
                  <a:pt x="803139" y="4437294"/>
                  <a:pt x="820615" y="4454769"/>
                </a:cubicBezTo>
                <a:cubicBezTo>
                  <a:pt x="848390" y="4482543"/>
                  <a:pt x="877697" y="4508783"/>
                  <a:pt x="890954" y="4548554"/>
                </a:cubicBezTo>
                <a:cubicBezTo>
                  <a:pt x="894862" y="4560277"/>
                  <a:pt x="895822" y="4573441"/>
                  <a:pt x="902677" y="4583723"/>
                </a:cubicBezTo>
                <a:cubicBezTo>
                  <a:pt x="911873" y="4597517"/>
                  <a:pt x="927232" y="4606156"/>
                  <a:pt x="937846" y="4618892"/>
                </a:cubicBezTo>
                <a:cubicBezTo>
                  <a:pt x="946866" y="4629716"/>
                  <a:pt x="951329" y="4644098"/>
                  <a:pt x="961292" y="4654061"/>
                </a:cubicBezTo>
                <a:cubicBezTo>
                  <a:pt x="1029028" y="4721796"/>
                  <a:pt x="964411" y="4626251"/>
                  <a:pt x="1031631" y="4712677"/>
                </a:cubicBezTo>
                <a:cubicBezTo>
                  <a:pt x="1048931" y="4734920"/>
                  <a:pt x="1062892" y="4759569"/>
                  <a:pt x="1078523" y="4783015"/>
                </a:cubicBezTo>
                <a:lnTo>
                  <a:pt x="1101969" y="4818184"/>
                </a:lnTo>
                <a:cubicBezTo>
                  <a:pt x="1109784" y="4829907"/>
                  <a:pt x="1115452" y="4843391"/>
                  <a:pt x="1125415" y="4853354"/>
                </a:cubicBezTo>
                <a:cubicBezTo>
                  <a:pt x="1133231" y="4861169"/>
                  <a:pt x="1141957" y="4868169"/>
                  <a:pt x="1148862" y="4876800"/>
                </a:cubicBezTo>
                <a:cubicBezTo>
                  <a:pt x="1157664" y="4887802"/>
                  <a:pt x="1163288" y="4901145"/>
                  <a:pt x="1172308" y="4911969"/>
                </a:cubicBezTo>
                <a:cubicBezTo>
                  <a:pt x="1226599" y="4977119"/>
                  <a:pt x="1185898" y="4920930"/>
                  <a:pt x="1242646" y="4970584"/>
                </a:cubicBezTo>
                <a:cubicBezTo>
                  <a:pt x="1263441" y="4988780"/>
                  <a:pt x="1275048" y="5020462"/>
                  <a:pt x="1301262" y="5029200"/>
                </a:cubicBezTo>
                <a:cubicBezTo>
                  <a:pt x="1397814" y="5061384"/>
                  <a:pt x="1347134" y="5049151"/>
                  <a:pt x="1453662" y="5064369"/>
                </a:cubicBezTo>
                <a:cubicBezTo>
                  <a:pt x="1465385" y="5068277"/>
                  <a:pt x="1476714" y="5073669"/>
                  <a:pt x="1488831" y="5076092"/>
                </a:cubicBezTo>
                <a:cubicBezTo>
                  <a:pt x="1584248" y="5095175"/>
                  <a:pt x="1632924" y="5099965"/>
                  <a:pt x="1723292" y="5111261"/>
                </a:cubicBezTo>
                <a:cubicBezTo>
                  <a:pt x="1824206" y="5144898"/>
                  <a:pt x="1752328" y="5125738"/>
                  <a:pt x="1969477" y="5111261"/>
                </a:cubicBezTo>
                <a:cubicBezTo>
                  <a:pt x="2016428" y="5108131"/>
                  <a:pt x="2063238" y="5103147"/>
                  <a:pt x="2110154" y="5099538"/>
                </a:cubicBezTo>
                <a:lnTo>
                  <a:pt x="2274277" y="5087815"/>
                </a:lnTo>
                <a:cubicBezTo>
                  <a:pt x="2332892" y="5091723"/>
                  <a:pt x="2391378" y="5099538"/>
                  <a:pt x="2450123" y="5099538"/>
                </a:cubicBezTo>
                <a:cubicBezTo>
                  <a:pt x="2590868" y="5099538"/>
                  <a:pt x="2655380" y="5101769"/>
                  <a:pt x="2766646" y="5076092"/>
                </a:cubicBezTo>
                <a:cubicBezTo>
                  <a:pt x="2798045" y="5068846"/>
                  <a:pt x="2829169" y="5060461"/>
                  <a:pt x="2860431" y="5052646"/>
                </a:cubicBezTo>
                <a:cubicBezTo>
                  <a:pt x="2876062" y="5048738"/>
                  <a:pt x="2892364" y="5046907"/>
                  <a:pt x="2907323" y="5040923"/>
                </a:cubicBezTo>
                <a:cubicBezTo>
                  <a:pt x="2949187" y="5024177"/>
                  <a:pt x="2974503" y="5015933"/>
                  <a:pt x="3012831" y="4994031"/>
                </a:cubicBezTo>
                <a:cubicBezTo>
                  <a:pt x="3097330" y="4945746"/>
                  <a:pt x="2986366" y="4998847"/>
                  <a:pt x="3106615" y="4923692"/>
                </a:cubicBezTo>
                <a:cubicBezTo>
                  <a:pt x="3117094" y="4917143"/>
                  <a:pt x="3130427" y="4916837"/>
                  <a:pt x="3141785" y="4911969"/>
                </a:cubicBezTo>
                <a:cubicBezTo>
                  <a:pt x="3243194" y="4868509"/>
                  <a:pt x="3141365" y="4904294"/>
                  <a:pt x="3223846" y="4876800"/>
                </a:cubicBezTo>
                <a:cubicBezTo>
                  <a:pt x="3235569" y="4865077"/>
                  <a:pt x="3245221" y="4850827"/>
                  <a:pt x="3259015" y="4841631"/>
                </a:cubicBezTo>
                <a:cubicBezTo>
                  <a:pt x="3364756" y="4771136"/>
                  <a:pt x="3218681" y="4898688"/>
                  <a:pt x="3329354" y="4806461"/>
                </a:cubicBezTo>
                <a:cubicBezTo>
                  <a:pt x="3342090" y="4795847"/>
                  <a:pt x="3351436" y="4781470"/>
                  <a:pt x="3364523" y="4771292"/>
                </a:cubicBezTo>
                <a:cubicBezTo>
                  <a:pt x="3386766" y="4753992"/>
                  <a:pt x="3414937" y="4744325"/>
                  <a:pt x="3434862" y="4724400"/>
                </a:cubicBezTo>
                <a:cubicBezTo>
                  <a:pt x="3479994" y="4679268"/>
                  <a:pt x="3456237" y="4698428"/>
                  <a:pt x="3505200" y="4665784"/>
                </a:cubicBezTo>
                <a:cubicBezTo>
                  <a:pt x="3513015" y="4654061"/>
                  <a:pt x="3518683" y="4640578"/>
                  <a:pt x="3528646" y="4630615"/>
                </a:cubicBezTo>
                <a:cubicBezTo>
                  <a:pt x="3589576" y="4569685"/>
                  <a:pt x="3540858" y="4641727"/>
                  <a:pt x="3587262" y="4583723"/>
                </a:cubicBezTo>
                <a:cubicBezTo>
                  <a:pt x="3596064" y="4572721"/>
                  <a:pt x="3602893" y="4560277"/>
                  <a:pt x="3610708" y="4548554"/>
                </a:cubicBezTo>
                <a:lnTo>
                  <a:pt x="3645877" y="4443046"/>
                </a:lnTo>
                <a:lnTo>
                  <a:pt x="3657600" y="4407877"/>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8197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cell&#10;&#10;AI-generated content may be incorrect.">
            <a:extLst>
              <a:ext uri="{FF2B5EF4-FFF2-40B4-BE49-F238E27FC236}">
                <a16:creationId xmlns:a16="http://schemas.microsoft.com/office/drawing/2014/main" id="{22A79443-705B-66CF-1FFA-6E615148C261}"/>
              </a:ext>
            </a:extLst>
          </p:cNvPr>
          <p:cNvPicPr>
            <a:picLocks noChangeAspect="1"/>
          </p:cNvPicPr>
          <p:nvPr/>
        </p:nvPicPr>
        <p:blipFill>
          <a:blip r:embed="rId2"/>
          <a:stretch>
            <a:fillRect/>
          </a:stretch>
        </p:blipFill>
        <p:spPr>
          <a:xfrm>
            <a:off x="83862" y="430267"/>
            <a:ext cx="5976969" cy="5364423"/>
          </a:xfrm>
          <a:prstGeom prst="rect">
            <a:avLst/>
          </a:prstGeom>
        </p:spPr>
      </p:pic>
      <p:pic>
        <p:nvPicPr>
          <p:cNvPr id="7" name="Picture 6" descr="A close-up of a human tissue&#10;&#10;AI-generated content may be incorrect.">
            <a:extLst>
              <a:ext uri="{FF2B5EF4-FFF2-40B4-BE49-F238E27FC236}">
                <a16:creationId xmlns:a16="http://schemas.microsoft.com/office/drawing/2014/main" id="{59A4F708-871B-CAC6-DEC1-524778144907}"/>
              </a:ext>
            </a:extLst>
          </p:cNvPr>
          <p:cNvPicPr>
            <a:picLocks noChangeAspect="1"/>
          </p:cNvPicPr>
          <p:nvPr/>
        </p:nvPicPr>
        <p:blipFill>
          <a:blip r:embed="rId3"/>
          <a:stretch>
            <a:fillRect/>
          </a:stretch>
        </p:blipFill>
        <p:spPr>
          <a:xfrm>
            <a:off x="6156415" y="430267"/>
            <a:ext cx="5976970" cy="5364423"/>
          </a:xfrm>
          <a:prstGeom prst="rect">
            <a:avLst/>
          </a:prstGeom>
        </p:spPr>
      </p:pic>
      <p:sp>
        <p:nvSpPr>
          <p:cNvPr id="9" name="TextBox 8">
            <a:extLst>
              <a:ext uri="{FF2B5EF4-FFF2-40B4-BE49-F238E27FC236}">
                <a16:creationId xmlns:a16="http://schemas.microsoft.com/office/drawing/2014/main" id="{759D3042-2699-8106-94D7-7A195B0FD8F6}"/>
              </a:ext>
            </a:extLst>
          </p:cNvPr>
          <p:cNvSpPr txBox="1"/>
          <p:nvPr/>
        </p:nvSpPr>
        <p:spPr>
          <a:xfrm>
            <a:off x="117050" y="479154"/>
            <a:ext cx="2039816" cy="400110"/>
          </a:xfrm>
          <a:prstGeom prst="rect">
            <a:avLst/>
          </a:prstGeom>
          <a:noFill/>
        </p:spPr>
        <p:txBody>
          <a:bodyPr wrap="square" rtlCol="0">
            <a:spAutoFit/>
          </a:bodyPr>
          <a:lstStyle/>
          <a:p>
            <a:r>
              <a:rPr lang="en-US" sz="2000" kern="0" dirty="0">
                <a:solidFill>
                  <a:srgbClr val="000000"/>
                </a:solidFill>
                <a:effectLst/>
                <a:ea typeface="Times New Roman" panose="02020603050405020304" pitchFamily="18" charset="0"/>
              </a:rPr>
              <a:t>Reticulin</a:t>
            </a:r>
            <a:r>
              <a:rPr lang="en-US" dirty="0">
                <a:effectLst/>
              </a:rPr>
              <a:t> </a:t>
            </a:r>
            <a:endParaRPr lang="en-US" dirty="0"/>
          </a:p>
        </p:txBody>
      </p:sp>
      <p:sp>
        <p:nvSpPr>
          <p:cNvPr id="10" name="TextBox 9">
            <a:extLst>
              <a:ext uri="{FF2B5EF4-FFF2-40B4-BE49-F238E27FC236}">
                <a16:creationId xmlns:a16="http://schemas.microsoft.com/office/drawing/2014/main" id="{ED470B77-46BC-A9B4-7819-38D098244964}"/>
              </a:ext>
            </a:extLst>
          </p:cNvPr>
          <p:cNvSpPr txBox="1"/>
          <p:nvPr/>
        </p:nvSpPr>
        <p:spPr>
          <a:xfrm>
            <a:off x="20503" y="5927134"/>
            <a:ext cx="12010675" cy="7763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000" dirty="0"/>
              <a:t>Special stains: </a:t>
            </a:r>
          </a:p>
          <a:p>
            <a:pPr indent="-342900">
              <a:lnSpc>
                <a:spcPct val="90000"/>
              </a:lnSpc>
              <a:spcBef>
                <a:spcPts val="1000"/>
              </a:spcBef>
              <a:spcAft>
                <a:spcPts val="600"/>
              </a:spcAft>
              <a:buSzPts val="1000"/>
              <a:buFont typeface="Symbol" pitchFamily="2" charset="2"/>
              <a:buChar char=""/>
              <a:tabLst>
                <a:tab pos="457200" algn="l"/>
              </a:tabLst>
            </a:pPr>
            <a:r>
              <a:rPr lang="en-US" sz="2000" dirty="0"/>
              <a:t>Reticulin network remains intact, reflecting preserved tissue architecture</a:t>
            </a:r>
          </a:p>
        </p:txBody>
      </p:sp>
      <p:sp>
        <p:nvSpPr>
          <p:cNvPr id="11" name="TextBox 10">
            <a:extLst>
              <a:ext uri="{FF2B5EF4-FFF2-40B4-BE49-F238E27FC236}">
                <a16:creationId xmlns:a16="http://schemas.microsoft.com/office/drawing/2014/main" id="{B0334A0E-050B-79A2-B0E9-BBE09FB82A4A}"/>
              </a:ext>
            </a:extLst>
          </p:cNvPr>
          <p:cNvSpPr txBox="1"/>
          <p:nvPr/>
        </p:nvSpPr>
        <p:spPr>
          <a:xfrm>
            <a:off x="5627077" y="5468892"/>
            <a:ext cx="808892" cy="369332"/>
          </a:xfrm>
          <a:prstGeom prst="rect">
            <a:avLst/>
          </a:prstGeom>
          <a:noFill/>
        </p:spPr>
        <p:txBody>
          <a:bodyPr wrap="square" rtlCol="0">
            <a:spAutoFit/>
          </a:bodyPr>
          <a:lstStyle/>
          <a:p>
            <a:r>
              <a:rPr lang="en-US" dirty="0"/>
              <a:t>4x</a:t>
            </a:r>
          </a:p>
        </p:txBody>
      </p:sp>
      <p:sp>
        <p:nvSpPr>
          <p:cNvPr id="12" name="TextBox 11">
            <a:extLst>
              <a:ext uri="{FF2B5EF4-FFF2-40B4-BE49-F238E27FC236}">
                <a16:creationId xmlns:a16="http://schemas.microsoft.com/office/drawing/2014/main" id="{15D485D9-57B6-5B9A-A868-98AA053E035C}"/>
              </a:ext>
            </a:extLst>
          </p:cNvPr>
          <p:cNvSpPr txBox="1"/>
          <p:nvPr/>
        </p:nvSpPr>
        <p:spPr>
          <a:xfrm>
            <a:off x="11579840" y="5447493"/>
            <a:ext cx="808892" cy="369332"/>
          </a:xfrm>
          <a:prstGeom prst="rect">
            <a:avLst/>
          </a:prstGeom>
          <a:noFill/>
        </p:spPr>
        <p:txBody>
          <a:bodyPr wrap="square" rtlCol="0">
            <a:spAutoFit/>
          </a:bodyPr>
          <a:lstStyle/>
          <a:p>
            <a:r>
              <a:rPr lang="en-US" dirty="0"/>
              <a:t>10x</a:t>
            </a:r>
          </a:p>
        </p:txBody>
      </p:sp>
    </p:spTree>
    <p:extLst>
      <p:ext uri="{BB962C8B-B14F-4D97-AF65-F5344CB8AC3E}">
        <p14:creationId xmlns:p14="http://schemas.microsoft.com/office/powerpoint/2010/main" val="48440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icroscope&#10;&#10;AI-generated content may be incorrect.">
            <a:extLst>
              <a:ext uri="{FF2B5EF4-FFF2-40B4-BE49-F238E27FC236}">
                <a16:creationId xmlns:a16="http://schemas.microsoft.com/office/drawing/2014/main" id="{FE2846EB-FC2F-E812-5FB2-1CCC6D5632FB}"/>
              </a:ext>
            </a:extLst>
          </p:cNvPr>
          <p:cNvPicPr>
            <a:picLocks noChangeAspect="1"/>
          </p:cNvPicPr>
          <p:nvPr/>
        </p:nvPicPr>
        <p:blipFill>
          <a:blip r:embed="rId2"/>
          <a:stretch>
            <a:fillRect/>
          </a:stretch>
        </p:blipFill>
        <p:spPr>
          <a:xfrm>
            <a:off x="83861" y="559220"/>
            <a:ext cx="5976970" cy="5364423"/>
          </a:xfrm>
          <a:prstGeom prst="rect">
            <a:avLst/>
          </a:prstGeom>
        </p:spPr>
      </p:pic>
      <p:pic>
        <p:nvPicPr>
          <p:cNvPr id="6" name="Picture 5" descr="A close-up of a cell&#10;&#10;AI-generated content may be incorrect.">
            <a:extLst>
              <a:ext uri="{FF2B5EF4-FFF2-40B4-BE49-F238E27FC236}">
                <a16:creationId xmlns:a16="http://schemas.microsoft.com/office/drawing/2014/main" id="{39B95D37-3902-30B7-16F1-45A19D6B673E}"/>
              </a:ext>
            </a:extLst>
          </p:cNvPr>
          <p:cNvPicPr>
            <a:picLocks noChangeAspect="1"/>
          </p:cNvPicPr>
          <p:nvPr/>
        </p:nvPicPr>
        <p:blipFill>
          <a:blip r:embed="rId3"/>
          <a:stretch>
            <a:fillRect/>
          </a:stretch>
        </p:blipFill>
        <p:spPr>
          <a:xfrm>
            <a:off x="6121246" y="559220"/>
            <a:ext cx="5976970" cy="5364424"/>
          </a:xfrm>
          <a:prstGeom prst="rect">
            <a:avLst/>
          </a:prstGeom>
        </p:spPr>
      </p:pic>
      <p:pic>
        <p:nvPicPr>
          <p:cNvPr id="10" name="Picture 9" descr="A close-up of a microscope&#10;&#10;AI-generated content may be incorrect.">
            <a:extLst>
              <a:ext uri="{FF2B5EF4-FFF2-40B4-BE49-F238E27FC236}">
                <a16:creationId xmlns:a16="http://schemas.microsoft.com/office/drawing/2014/main" id="{AE8601DF-3162-1240-4C32-36F684763975}"/>
              </a:ext>
            </a:extLst>
          </p:cNvPr>
          <p:cNvPicPr>
            <a:picLocks noChangeAspect="1"/>
          </p:cNvPicPr>
          <p:nvPr/>
        </p:nvPicPr>
        <p:blipFill>
          <a:blip r:embed="rId4"/>
          <a:srcRect l="12270" r="20812" b="37941"/>
          <a:stretch/>
        </p:blipFill>
        <p:spPr>
          <a:xfrm>
            <a:off x="8886093" y="0"/>
            <a:ext cx="3305907" cy="2624503"/>
          </a:xfrm>
          <a:prstGeom prst="rect">
            <a:avLst/>
          </a:prstGeom>
        </p:spPr>
      </p:pic>
      <p:sp>
        <p:nvSpPr>
          <p:cNvPr id="11" name="TextBox 10">
            <a:extLst>
              <a:ext uri="{FF2B5EF4-FFF2-40B4-BE49-F238E27FC236}">
                <a16:creationId xmlns:a16="http://schemas.microsoft.com/office/drawing/2014/main" id="{E25C762E-C40A-B96D-FC60-DC3AA77824D2}"/>
              </a:ext>
            </a:extLst>
          </p:cNvPr>
          <p:cNvSpPr txBox="1"/>
          <p:nvPr/>
        </p:nvSpPr>
        <p:spPr>
          <a:xfrm>
            <a:off x="117050" y="479154"/>
            <a:ext cx="2039816" cy="369332"/>
          </a:xfrm>
          <a:prstGeom prst="rect">
            <a:avLst/>
          </a:prstGeom>
          <a:noFill/>
        </p:spPr>
        <p:txBody>
          <a:bodyPr wrap="square" rtlCol="0">
            <a:spAutoFit/>
          </a:bodyPr>
          <a:lstStyle/>
          <a:p>
            <a:r>
              <a:rPr lang="en-US" dirty="0">
                <a:effectLst/>
              </a:rPr>
              <a:t>PAS-D </a:t>
            </a:r>
            <a:endParaRPr lang="en-US" dirty="0"/>
          </a:p>
        </p:txBody>
      </p:sp>
      <p:sp>
        <p:nvSpPr>
          <p:cNvPr id="13" name="TextBox 12">
            <a:extLst>
              <a:ext uri="{FF2B5EF4-FFF2-40B4-BE49-F238E27FC236}">
                <a16:creationId xmlns:a16="http://schemas.microsoft.com/office/drawing/2014/main" id="{DBD3FA4C-6298-14C4-AAFF-1CC8CD720A34}"/>
              </a:ext>
            </a:extLst>
          </p:cNvPr>
          <p:cNvSpPr txBox="1"/>
          <p:nvPr/>
        </p:nvSpPr>
        <p:spPr>
          <a:xfrm>
            <a:off x="5627077" y="5609568"/>
            <a:ext cx="808892" cy="369332"/>
          </a:xfrm>
          <a:prstGeom prst="rect">
            <a:avLst/>
          </a:prstGeom>
          <a:noFill/>
        </p:spPr>
        <p:txBody>
          <a:bodyPr wrap="square" rtlCol="0">
            <a:spAutoFit/>
          </a:bodyPr>
          <a:lstStyle/>
          <a:p>
            <a:r>
              <a:rPr lang="en-US" dirty="0"/>
              <a:t>4x</a:t>
            </a:r>
          </a:p>
        </p:txBody>
      </p:sp>
      <p:sp>
        <p:nvSpPr>
          <p:cNvPr id="14" name="TextBox 13">
            <a:extLst>
              <a:ext uri="{FF2B5EF4-FFF2-40B4-BE49-F238E27FC236}">
                <a16:creationId xmlns:a16="http://schemas.microsoft.com/office/drawing/2014/main" id="{FF543C96-9594-F814-5380-18ED5814D61B}"/>
              </a:ext>
            </a:extLst>
          </p:cNvPr>
          <p:cNvSpPr txBox="1"/>
          <p:nvPr/>
        </p:nvSpPr>
        <p:spPr>
          <a:xfrm>
            <a:off x="11579840" y="5588169"/>
            <a:ext cx="808892" cy="369332"/>
          </a:xfrm>
          <a:prstGeom prst="rect">
            <a:avLst/>
          </a:prstGeom>
          <a:noFill/>
        </p:spPr>
        <p:txBody>
          <a:bodyPr wrap="square" rtlCol="0">
            <a:spAutoFit/>
          </a:bodyPr>
          <a:lstStyle/>
          <a:p>
            <a:r>
              <a:rPr lang="en-US" dirty="0"/>
              <a:t>10x</a:t>
            </a:r>
          </a:p>
        </p:txBody>
      </p:sp>
      <p:sp>
        <p:nvSpPr>
          <p:cNvPr id="16" name="TextBox 15">
            <a:extLst>
              <a:ext uri="{FF2B5EF4-FFF2-40B4-BE49-F238E27FC236}">
                <a16:creationId xmlns:a16="http://schemas.microsoft.com/office/drawing/2014/main" id="{745F6371-A848-25D5-A100-91666B0AB215}"/>
              </a:ext>
            </a:extLst>
          </p:cNvPr>
          <p:cNvSpPr txBox="1"/>
          <p:nvPr/>
        </p:nvSpPr>
        <p:spPr>
          <a:xfrm>
            <a:off x="20503" y="5927134"/>
            <a:ext cx="12010675" cy="7763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000" dirty="0"/>
              <a:t>Special stains: </a:t>
            </a:r>
          </a:p>
          <a:p>
            <a:pPr indent="-342900">
              <a:lnSpc>
                <a:spcPct val="90000"/>
              </a:lnSpc>
              <a:spcBef>
                <a:spcPts val="1000"/>
              </a:spcBef>
              <a:spcAft>
                <a:spcPts val="600"/>
              </a:spcAft>
              <a:buSzPts val="1000"/>
              <a:buFont typeface="Symbol" pitchFamily="2" charset="2"/>
              <a:buChar char=""/>
              <a:tabLst>
                <a:tab pos="457200" algn="l"/>
              </a:tabLst>
            </a:pPr>
            <a:r>
              <a:rPr lang="en-US" sz="2000" dirty="0">
                <a:solidFill>
                  <a:srgbClr val="000000"/>
                </a:solidFill>
                <a:effectLst/>
                <a:ea typeface="Times New Roman" panose="02020603050405020304" pitchFamily="18" charset="0"/>
              </a:rPr>
              <a:t>PAS-D: highlights ceroid-laden macrophages</a:t>
            </a:r>
          </a:p>
        </p:txBody>
      </p:sp>
      <p:sp>
        <p:nvSpPr>
          <p:cNvPr id="17" name="TextBox 16">
            <a:extLst>
              <a:ext uri="{FF2B5EF4-FFF2-40B4-BE49-F238E27FC236}">
                <a16:creationId xmlns:a16="http://schemas.microsoft.com/office/drawing/2014/main" id="{72066A21-BA08-C5CB-22CB-E358632C2161}"/>
              </a:ext>
            </a:extLst>
          </p:cNvPr>
          <p:cNvSpPr txBox="1"/>
          <p:nvPr/>
        </p:nvSpPr>
        <p:spPr>
          <a:xfrm>
            <a:off x="11641756" y="2272100"/>
            <a:ext cx="808892" cy="369332"/>
          </a:xfrm>
          <a:prstGeom prst="rect">
            <a:avLst/>
          </a:prstGeom>
          <a:noFill/>
        </p:spPr>
        <p:txBody>
          <a:bodyPr wrap="square" rtlCol="0">
            <a:spAutoFit/>
          </a:bodyPr>
          <a:lstStyle/>
          <a:p>
            <a:r>
              <a:rPr lang="en-US" dirty="0"/>
              <a:t>40x</a:t>
            </a:r>
          </a:p>
        </p:txBody>
      </p:sp>
      <p:sp>
        <p:nvSpPr>
          <p:cNvPr id="18" name="Freeform 17">
            <a:extLst>
              <a:ext uri="{FF2B5EF4-FFF2-40B4-BE49-F238E27FC236}">
                <a16:creationId xmlns:a16="http://schemas.microsoft.com/office/drawing/2014/main" id="{63044B81-77E5-A0D0-CFCC-5416777AA507}"/>
              </a:ext>
            </a:extLst>
          </p:cNvPr>
          <p:cNvSpPr/>
          <p:nvPr/>
        </p:nvSpPr>
        <p:spPr>
          <a:xfrm>
            <a:off x="9401908" y="1184031"/>
            <a:ext cx="2297723" cy="1137138"/>
          </a:xfrm>
          <a:custGeom>
            <a:avLst/>
            <a:gdLst>
              <a:gd name="connsiteX0" fmla="*/ 2286000 w 2297723"/>
              <a:gd name="connsiteY0" fmla="*/ 269631 h 1137138"/>
              <a:gd name="connsiteX1" fmla="*/ 2262554 w 2297723"/>
              <a:gd name="connsiteY1" fmla="*/ 328246 h 1137138"/>
              <a:gd name="connsiteX2" fmla="*/ 2239107 w 2297723"/>
              <a:gd name="connsiteY2" fmla="*/ 351692 h 1137138"/>
              <a:gd name="connsiteX3" fmla="*/ 2203938 w 2297723"/>
              <a:gd name="connsiteY3" fmla="*/ 422031 h 1137138"/>
              <a:gd name="connsiteX4" fmla="*/ 2133600 w 2297723"/>
              <a:gd name="connsiteY4" fmla="*/ 468923 h 1137138"/>
              <a:gd name="connsiteX5" fmla="*/ 2063261 w 2297723"/>
              <a:gd name="connsiteY5" fmla="*/ 515815 h 1137138"/>
              <a:gd name="connsiteX6" fmla="*/ 2028092 w 2297723"/>
              <a:gd name="connsiteY6" fmla="*/ 539261 h 1137138"/>
              <a:gd name="connsiteX7" fmla="*/ 1957754 w 2297723"/>
              <a:gd name="connsiteY7" fmla="*/ 597877 h 1137138"/>
              <a:gd name="connsiteX8" fmla="*/ 1922584 w 2297723"/>
              <a:gd name="connsiteY8" fmla="*/ 609600 h 1137138"/>
              <a:gd name="connsiteX9" fmla="*/ 1887415 w 2297723"/>
              <a:gd name="connsiteY9" fmla="*/ 633046 h 1137138"/>
              <a:gd name="connsiteX10" fmla="*/ 1817077 w 2297723"/>
              <a:gd name="connsiteY10" fmla="*/ 656492 h 1137138"/>
              <a:gd name="connsiteX11" fmla="*/ 1781907 w 2297723"/>
              <a:gd name="connsiteY11" fmla="*/ 679938 h 1137138"/>
              <a:gd name="connsiteX12" fmla="*/ 1711569 w 2297723"/>
              <a:gd name="connsiteY12" fmla="*/ 703384 h 1137138"/>
              <a:gd name="connsiteX13" fmla="*/ 1641230 w 2297723"/>
              <a:gd name="connsiteY13" fmla="*/ 738554 h 1137138"/>
              <a:gd name="connsiteX14" fmla="*/ 1594338 w 2297723"/>
              <a:gd name="connsiteY14" fmla="*/ 762000 h 1137138"/>
              <a:gd name="connsiteX15" fmla="*/ 1535723 w 2297723"/>
              <a:gd name="connsiteY15" fmla="*/ 785446 h 1137138"/>
              <a:gd name="connsiteX16" fmla="*/ 1488830 w 2297723"/>
              <a:gd name="connsiteY16" fmla="*/ 808892 h 1137138"/>
              <a:gd name="connsiteX17" fmla="*/ 1453661 w 2297723"/>
              <a:gd name="connsiteY17" fmla="*/ 820615 h 1137138"/>
              <a:gd name="connsiteX18" fmla="*/ 1418492 w 2297723"/>
              <a:gd name="connsiteY18" fmla="*/ 844061 h 1137138"/>
              <a:gd name="connsiteX19" fmla="*/ 1324707 w 2297723"/>
              <a:gd name="connsiteY19" fmla="*/ 867507 h 1137138"/>
              <a:gd name="connsiteX20" fmla="*/ 1266092 w 2297723"/>
              <a:gd name="connsiteY20" fmla="*/ 890954 h 1137138"/>
              <a:gd name="connsiteX21" fmla="*/ 1219200 w 2297723"/>
              <a:gd name="connsiteY21" fmla="*/ 914400 h 1137138"/>
              <a:gd name="connsiteX22" fmla="*/ 1184030 w 2297723"/>
              <a:gd name="connsiteY22" fmla="*/ 926123 h 1137138"/>
              <a:gd name="connsiteX23" fmla="*/ 1090246 w 2297723"/>
              <a:gd name="connsiteY23" fmla="*/ 961292 h 1137138"/>
              <a:gd name="connsiteX24" fmla="*/ 996461 w 2297723"/>
              <a:gd name="connsiteY24" fmla="*/ 996461 h 1137138"/>
              <a:gd name="connsiteX25" fmla="*/ 926123 w 2297723"/>
              <a:gd name="connsiteY25" fmla="*/ 1019907 h 1137138"/>
              <a:gd name="connsiteX26" fmla="*/ 832338 w 2297723"/>
              <a:gd name="connsiteY26" fmla="*/ 1055077 h 1137138"/>
              <a:gd name="connsiteX27" fmla="*/ 797169 w 2297723"/>
              <a:gd name="connsiteY27" fmla="*/ 1066800 h 1137138"/>
              <a:gd name="connsiteX28" fmla="*/ 738554 w 2297723"/>
              <a:gd name="connsiteY28" fmla="*/ 1090246 h 1137138"/>
              <a:gd name="connsiteX29" fmla="*/ 633046 w 2297723"/>
              <a:gd name="connsiteY29" fmla="*/ 1101969 h 1137138"/>
              <a:gd name="connsiteX30" fmla="*/ 539261 w 2297723"/>
              <a:gd name="connsiteY30" fmla="*/ 1125415 h 1137138"/>
              <a:gd name="connsiteX31" fmla="*/ 504092 w 2297723"/>
              <a:gd name="connsiteY31" fmla="*/ 1137138 h 1137138"/>
              <a:gd name="connsiteX32" fmla="*/ 351692 w 2297723"/>
              <a:gd name="connsiteY32" fmla="*/ 1125415 h 1137138"/>
              <a:gd name="connsiteX33" fmla="*/ 316523 w 2297723"/>
              <a:gd name="connsiteY33" fmla="*/ 1090246 h 1137138"/>
              <a:gd name="connsiteX34" fmla="*/ 246184 w 2297723"/>
              <a:gd name="connsiteY34" fmla="*/ 1055077 h 1137138"/>
              <a:gd name="connsiteX35" fmla="*/ 175846 w 2297723"/>
              <a:gd name="connsiteY35" fmla="*/ 1019907 h 1137138"/>
              <a:gd name="connsiteX36" fmla="*/ 105507 w 2297723"/>
              <a:gd name="connsiteY36" fmla="*/ 984738 h 1137138"/>
              <a:gd name="connsiteX37" fmla="*/ 70338 w 2297723"/>
              <a:gd name="connsiteY37" fmla="*/ 961292 h 1137138"/>
              <a:gd name="connsiteX38" fmla="*/ 23446 w 2297723"/>
              <a:gd name="connsiteY38" fmla="*/ 844061 h 1137138"/>
              <a:gd name="connsiteX39" fmla="*/ 0 w 2297723"/>
              <a:gd name="connsiteY39" fmla="*/ 773723 h 1137138"/>
              <a:gd name="connsiteX40" fmla="*/ 82061 w 2297723"/>
              <a:gd name="connsiteY40" fmla="*/ 679938 h 1137138"/>
              <a:gd name="connsiteX41" fmla="*/ 117230 w 2297723"/>
              <a:gd name="connsiteY41" fmla="*/ 644769 h 1137138"/>
              <a:gd name="connsiteX42" fmla="*/ 199292 w 2297723"/>
              <a:gd name="connsiteY42" fmla="*/ 609600 h 1137138"/>
              <a:gd name="connsiteX43" fmla="*/ 269630 w 2297723"/>
              <a:gd name="connsiteY43" fmla="*/ 562707 h 1137138"/>
              <a:gd name="connsiteX44" fmla="*/ 351692 w 2297723"/>
              <a:gd name="connsiteY44" fmla="*/ 527538 h 1137138"/>
              <a:gd name="connsiteX45" fmla="*/ 398584 w 2297723"/>
              <a:gd name="connsiteY45" fmla="*/ 504092 h 1137138"/>
              <a:gd name="connsiteX46" fmla="*/ 527538 w 2297723"/>
              <a:gd name="connsiteY46" fmla="*/ 468923 h 1137138"/>
              <a:gd name="connsiteX47" fmla="*/ 562707 w 2297723"/>
              <a:gd name="connsiteY47" fmla="*/ 445477 h 1137138"/>
              <a:gd name="connsiteX48" fmla="*/ 656492 w 2297723"/>
              <a:gd name="connsiteY48" fmla="*/ 422031 h 1137138"/>
              <a:gd name="connsiteX49" fmla="*/ 820615 w 2297723"/>
              <a:gd name="connsiteY49" fmla="*/ 363415 h 1137138"/>
              <a:gd name="connsiteX50" fmla="*/ 879230 w 2297723"/>
              <a:gd name="connsiteY50" fmla="*/ 339969 h 1137138"/>
              <a:gd name="connsiteX51" fmla="*/ 926123 w 2297723"/>
              <a:gd name="connsiteY51" fmla="*/ 316523 h 1137138"/>
              <a:gd name="connsiteX52" fmla="*/ 1043354 w 2297723"/>
              <a:gd name="connsiteY52" fmla="*/ 281354 h 1137138"/>
              <a:gd name="connsiteX53" fmla="*/ 1078523 w 2297723"/>
              <a:gd name="connsiteY53" fmla="*/ 269631 h 1137138"/>
              <a:gd name="connsiteX54" fmla="*/ 1137138 w 2297723"/>
              <a:gd name="connsiteY54" fmla="*/ 257907 h 1137138"/>
              <a:gd name="connsiteX55" fmla="*/ 1207477 w 2297723"/>
              <a:gd name="connsiteY55" fmla="*/ 234461 h 1137138"/>
              <a:gd name="connsiteX56" fmla="*/ 1254369 w 2297723"/>
              <a:gd name="connsiteY56" fmla="*/ 222738 h 1137138"/>
              <a:gd name="connsiteX57" fmla="*/ 1371600 w 2297723"/>
              <a:gd name="connsiteY57" fmla="*/ 187569 h 1137138"/>
              <a:gd name="connsiteX58" fmla="*/ 1453661 w 2297723"/>
              <a:gd name="connsiteY58" fmla="*/ 175846 h 1137138"/>
              <a:gd name="connsiteX59" fmla="*/ 1488830 w 2297723"/>
              <a:gd name="connsiteY59" fmla="*/ 164123 h 1137138"/>
              <a:gd name="connsiteX60" fmla="*/ 1547446 w 2297723"/>
              <a:gd name="connsiteY60" fmla="*/ 152400 h 1137138"/>
              <a:gd name="connsiteX61" fmla="*/ 1652954 w 2297723"/>
              <a:gd name="connsiteY61" fmla="*/ 105507 h 1137138"/>
              <a:gd name="connsiteX62" fmla="*/ 1723292 w 2297723"/>
              <a:gd name="connsiteY62" fmla="*/ 93784 h 1137138"/>
              <a:gd name="connsiteX63" fmla="*/ 1793630 w 2297723"/>
              <a:gd name="connsiteY63" fmla="*/ 70338 h 1137138"/>
              <a:gd name="connsiteX64" fmla="*/ 1887415 w 2297723"/>
              <a:gd name="connsiteY64" fmla="*/ 46892 h 1137138"/>
              <a:gd name="connsiteX65" fmla="*/ 1957754 w 2297723"/>
              <a:gd name="connsiteY65" fmla="*/ 23446 h 1137138"/>
              <a:gd name="connsiteX66" fmla="*/ 1992923 w 2297723"/>
              <a:gd name="connsiteY66" fmla="*/ 11723 h 1137138"/>
              <a:gd name="connsiteX67" fmla="*/ 2051538 w 2297723"/>
              <a:gd name="connsiteY67" fmla="*/ 0 h 1137138"/>
              <a:gd name="connsiteX68" fmla="*/ 2203938 w 2297723"/>
              <a:gd name="connsiteY68" fmla="*/ 58615 h 1137138"/>
              <a:gd name="connsiteX69" fmla="*/ 2239107 w 2297723"/>
              <a:gd name="connsiteY69" fmla="*/ 82061 h 1137138"/>
              <a:gd name="connsiteX70" fmla="*/ 2250830 w 2297723"/>
              <a:gd name="connsiteY70" fmla="*/ 117231 h 1137138"/>
              <a:gd name="connsiteX71" fmla="*/ 2274277 w 2297723"/>
              <a:gd name="connsiteY71" fmla="*/ 140677 h 1137138"/>
              <a:gd name="connsiteX72" fmla="*/ 2297723 w 2297723"/>
              <a:gd name="connsiteY72" fmla="*/ 234461 h 1137138"/>
              <a:gd name="connsiteX73" fmla="*/ 2286000 w 2297723"/>
              <a:gd name="connsiteY73" fmla="*/ 328246 h 113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297723" h="1137138">
                <a:moveTo>
                  <a:pt x="2286000" y="269631"/>
                </a:moveTo>
                <a:cubicBezTo>
                  <a:pt x="2278185" y="289169"/>
                  <a:pt x="2272995" y="309975"/>
                  <a:pt x="2262554" y="328246"/>
                </a:cubicBezTo>
                <a:cubicBezTo>
                  <a:pt x="2257070" y="337842"/>
                  <a:pt x="2244794" y="342214"/>
                  <a:pt x="2239107" y="351692"/>
                </a:cubicBezTo>
                <a:cubicBezTo>
                  <a:pt x="2216660" y="389102"/>
                  <a:pt x="2241386" y="389264"/>
                  <a:pt x="2203938" y="422031"/>
                </a:cubicBezTo>
                <a:cubicBezTo>
                  <a:pt x="2182732" y="440587"/>
                  <a:pt x="2157046" y="453292"/>
                  <a:pt x="2133600" y="468923"/>
                </a:cubicBezTo>
                <a:lnTo>
                  <a:pt x="2063261" y="515815"/>
                </a:lnTo>
                <a:cubicBezTo>
                  <a:pt x="2051538" y="523630"/>
                  <a:pt x="2038054" y="529298"/>
                  <a:pt x="2028092" y="539261"/>
                </a:cubicBezTo>
                <a:cubicBezTo>
                  <a:pt x="2002165" y="565188"/>
                  <a:pt x="1990397" y="581556"/>
                  <a:pt x="1957754" y="597877"/>
                </a:cubicBezTo>
                <a:cubicBezTo>
                  <a:pt x="1946701" y="603403"/>
                  <a:pt x="1934307" y="605692"/>
                  <a:pt x="1922584" y="609600"/>
                </a:cubicBezTo>
                <a:cubicBezTo>
                  <a:pt x="1910861" y="617415"/>
                  <a:pt x="1900290" y="627324"/>
                  <a:pt x="1887415" y="633046"/>
                </a:cubicBezTo>
                <a:cubicBezTo>
                  <a:pt x="1864831" y="643083"/>
                  <a:pt x="1837641" y="642783"/>
                  <a:pt x="1817077" y="656492"/>
                </a:cubicBezTo>
                <a:cubicBezTo>
                  <a:pt x="1805354" y="664307"/>
                  <a:pt x="1794782" y="674216"/>
                  <a:pt x="1781907" y="679938"/>
                </a:cubicBezTo>
                <a:cubicBezTo>
                  <a:pt x="1759323" y="689975"/>
                  <a:pt x="1711569" y="703384"/>
                  <a:pt x="1711569" y="703384"/>
                </a:cubicBezTo>
                <a:cubicBezTo>
                  <a:pt x="1643984" y="748442"/>
                  <a:pt x="1709179" y="709433"/>
                  <a:pt x="1641230" y="738554"/>
                </a:cubicBezTo>
                <a:cubicBezTo>
                  <a:pt x="1625167" y="745438"/>
                  <a:pt x="1610307" y="754902"/>
                  <a:pt x="1594338" y="762000"/>
                </a:cubicBezTo>
                <a:cubicBezTo>
                  <a:pt x="1575108" y="770547"/>
                  <a:pt x="1554953" y="776900"/>
                  <a:pt x="1535723" y="785446"/>
                </a:cubicBezTo>
                <a:cubicBezTo>
                  <a:pt x="1519753" y="792544"/>
                  <a:pt x="1504893" y="802008"/>
                  <a:pt x="1488830" y="808892"/>
                </a:cubicBezTo>
                <a:cubicBezTo>
                  <a:pt x="1477472" y="813760"/>
                  <a:pt x="1464714" y="815089"/>
                  <a:pt x="1453661" y="820615"/>
                </a:cubicBezTo>
                <a:cubicBezTo>
                  <a:pt x="1441059" y="826916"/>
                  <a:pt x="1431733" y="839246"/>
                  <a:pt x="1418492" y="844061"/>
                </a:cubicBezTo>
                <a:cubicBezTo>
                  <a:pt x="1388208" y="855073"/>
                  <a:pt x="1354626" y="855539"/>
                  <a:pt x="1324707" y="867507"/>
                </a:cubicBezTo>
                <a:cubicBezTo>
                  <a:pt x="1305169" y="875323"/>
                  <a:pt x="1285322" y="882407"/>
                  <a:pt x="1266092" y="890954"/>
                </a:cubicBezTo>
                <a:cubicBezTo>
                  <a:pt x="1250123" y="898052"/>
                  <a:pt x="1235263" y="907516"/>
                  <a:pt x="1219200" y="914400"/>
                </a:cubicBezTo>
                <a:cubicBezTo>
                  <a:pt x="1207842" y="919268"/>
                  <a:pt x="1195388" y="921255"/>
                  <a:pt x="1184030" y="926123"/>
                </a:cubicBezTo>
                <a:cubicBezTo>
                  <a:pt x="1098204" y="962905"/>
                  <a:pt x="1176701" y="939678"/>
                  <a:pt x="1090246" y="961292"/>
                </a:cubicBezTo>
                <a:cubicBezTo>
                  <a:pt x="1029043" y="1002094"/>
                  <a:pt x="1082265" y="973060"/>
                  <a:pt x="996461" y="996461"/>
                </a:cubicBezTo>
                <a:cubicBezTo>
                  <a:pt x="972618" y="1002964"/>
                  <a:pt x="926123" y="1019907"/>
                  <a:pt x="926123" y="1019907"/>
                </a:cubicBezTo>
                <a:cubicBezTo>
                  <a:pt x="868229" y="1058504"/>
                  <a:pt x="913461" y="1034796"/>
                  <a:pt x="832338" y="1055077"/>
                </a:cubicBezTo>
                <a:cubicBezTo>
                  <a:pt x="820350" y="1058074"/>
                  <a:pt x="808739" y="1062461"/>
                  <a:pt x="797169" y="1066800"/>
                </a:cubicBezTo>
                <a:cubicBezTo>
                  <a:pt x="777465" y="1074189"/>
                  <a:pt x="759130" y="1085837"/>
                  <a:pt x="738554" y="1090246"/>
                </a:cubicBezTo>
                <a:cubicBezTo>
                  <a:pt x="703954" y="1097660"/>
                  <a:pt x="668215" y="1098061"/>
                  <a:pt x="633046" y="1101969"/>
                </a:cubicBezTo>
                <a:cubicBezTo>
                  <a:pt x="552655" y="1128766"/>
                  <a:pt x="652433" y="1097122"/>
                  <a:pt x="539261" y="1125415"/>
                </a:cubicBezTo>
                <a:cubicBezTo>
                  <a:pt x="527273" y="1128412"/>
                  <a:pt x="515815" y="1133230"/>
                  <a:pt x="504092" y="1137138"/>
                </a:cubicBezTo>
                <a:cubicBezTo>
                  <a:pt x="453292" y="1133230"/>
                  <a:pt x="401121" y="1137772"/>
                  <a:pt x="351692" y="1125415"/>
                </a:cubicBezTo>
                <a:cubicBezTo>
                  <a:pt x="335608" y="1121394"/>
                  <a:pt x="329259" y="1100860"/>
                  <a:pt x="316523" y="1090246"/>
                </a:cubicBezTo>
                <a:cubicBezTo>
                  <a:pt x="286222" y="1064995"/>
                  <a:pt x="281433" y="1066826"/>
                  <a:pt x="246184" y="1055077"/>
                </a:cubicBezTo>
                <a:cubicBezTo>
                  <a:pt x="145395" y="987884"/>
                  <a:pt x="272916" y="1068444"/>
                  <a:pt x="175846" y="1019907"/>
                </a:cubicBezTo>
                <a:cubicBezTo>
                  <a:pt x="84954" y="974460"/>
                  <a:pt x="193898" y="1014201"/>
                  <a:pt x="105507" y="984738"/>
                </a:cubicBezTo>
                <a:cubicBezTo>
                  <a:pt x="93784" y="976923"/>
                  <a:pt x="80301" y="971255"/>
                  <a:pt x="70338" y="961292"/>
                </a:cubicBezTo>
                <a:cubicBezTo>
                  <a:pt x="38618" y="929572"/>
                  <a:pt x="35540" y="884375"/>
                  <a:pt x="23446" y="844061"/>
                </a:cubicBezTo>
                <a:cubicBezTo>
                  <a:pt x="16344" y="820389"/>
                  <a:pt x="0" y="773723"/>
                  <a:pt x="0" y="773723"/>
                </a:cubicBezTo>
                <a:cubicBezTo>
                  <a:pt x="84014" y="647700"/>
                  <a:pt x="8792" y="740995"/>
                  <a:pt x="82061" y="679938"/>
                </a:cubicBezTo>
                <a:cubicBezTo>
                  <a:pt x="94797" y="669324"/>
                  <a:pt x="103739" y="654405"/>
                  <a:pt x="117230" y="644769"/>
                </a:cubicBezTo>
                <a:cubicBezTo>
                  <a:pt x="199413" y="586067"/>
                  <a:pt x="130406" y="647871"/>
                  <a:pt x="199292" y="609600"/>
                </a:cubicBezTo>
                <a:cubicBezTo>
                  <a:pt x="223925" y="595915"/>
                  <a:pt x="244426" y="575309"/>
                  <a:pt x="269630" y="562707"/>
                </a:cubicBezTo>
                <a:cubicBezTo>
                  <a:pt x="425169" y="484939"/>
                  <a:pt x="230936" y="579291"/>
                  <a:pt x="351692" y="527538"/>
                </a:cubicBezTo>
                <a:cubicBezTo>
                  <a:pt x="367755" y="520654"/>
                  <a:pt x="382358" y="510582"/>
                  <a:pt x="398584" y="504092"/>
                </a:cubicBezTo>
                <a:cubicBezTo>
                  <a:pt x="458077" y="480295"/>
                  <a:pt x="468672" y="480696"/>
                  <a:pt x="527538" y="468923"/>
                </a:cubicBezTo>
                <a:cubicBezTo>
                  <a:pt x="539261" y="461108"/>
                  <a:pt x="550105" y="451778"/>
                  <a:pt x="562707" y="445477"/>
                </a:cubicBezTo>
                <a:cubicBezTo>
                  <a:pt x="586738" y="433462"/>
                  <a:pt x="634199" y="426490"/>
                  <a:pt x="656492" y="422031"/>
                </a:cubicBezTo>
                <a:cubicBezTo>
                  <a:pt x="771537" y="364508"/>
                  <a:pt x="715801" y="380884"/>
                  <a:pt x="820615" y="363415"/>
                </a:cubicBezTo>
                <a:cubicBezTo>
                  <a:pt x="840153" y="355600"/>
                  <a:pt x="860000" y="348515"/>
                  <a:pt x="879230" y="339969"/>
                </a:cubicBezTo>
                <a:cubicBezTo>
                  <a:pt x="895200" y="332871"/>
                  <a:pt x="909897" y="323013"/>
                  <a:pt x="926123" y="316523"/>
                </a:cubicBezTo>
                <a:cubicBezTo>
                  <a:pt x="995774" y="288663"/>
                  <a:pt x="982897" y="298627"/>
                  <a:pt x="1043354" y="281354"/>
                </a:cubicBezTo>
                <a:cubicBezTo>
                  <a:pt x="1055236" y="277959"/>
                  <a:pt x="1066535" y="272628"/>
                  <a:pt x="1078523" y="269631"/>
                </a:cubicBezTo>
                <a:cubicBezTo>
                  <a:pt x="1097853" y="264798"/>
                  <a:pt x="1117915" y="263150"/>
                  <a:pt x="1137138" y="257907"/>
                </a:cubicBezTo>
                <a:cubicBezTo>
                  <a:pt x="1160982" y="251404"/>
                  <a:pt x="1183805" y="241563"/>
                  <a:pt x="1207477" y="234461"/>
                </a:cubicBezTo>
                <a:cubicBezTo>
                  <a:pt x="1222909" y="229831"/>
                  <a:pt x="1238877" y="227164"/>
                  <a:pt x="1254369" y="222738"/>
                </a:cubicBezTo>
                <a:cubicBezTo>
                  <a:pt x="1317160" y="204798"/>
                  <a:pt x="1276198" y="208012"/>
                  <a:pt x="1371600" y="187569"/>
                </a:cubicBezTo>
                <a:cubicBezTo>
                  <a:pt x="1398618" y="181779"/>
                  <a:pt x="1426307" y="179754"/>
                  <a:pt x="1453661" y="175846"/>
                </a:cubicBezTo>
                <a:cubicBezTo>
                  <a:pt x="1465384" y="171938"/>
                  <a:pt x="1476842" y="167120"/>
                  <a:pt x="1488830" y="164123"/>
                </a:cubicBezTo>
                <a:cubicBezTo>
                  <a:pt x="1508161" y="159290"/>
                  <a:pt x="1528543" y="158701"/>
                  <a:pt x="1547446" y="152400"/>
                </a:cubicBezTo>
                <a:cubicBezTo>
                  <a:pt x="1663362" y="113762"/>
                  <a:pt x="1517660" y="142406"/>
                  <a:pt x="1652954" y="105507"/>
                </a:cubicBezTo>
                <a:cubicBezTo>
                  <a:pt x="1675886" y="99253"/>
                  <a:pt x="1700232" y="99549"/>
                  <a:pt x="1723292" y="93784"/>
                </a:cubicBezTo>
                <a:cubicBezTo>
                  <a:pt x="1747268" y="87790"/>
                  <a:pt x="1769654" y="76332"/>
                  <a:pt x="1793630" y="70338"/>
                </a:cubicBezTo>
                <a:cubicBezTo>
                  <a:pt x="1824892" y="62523"/>
                  <a:pt x="1856845" y="57082"/>
                  <a:pt x="1887415" y="46892"/>
                </a:cubicBezTo>
                <a:lnTo>
                  <a:pt x="1957754" y="23446"/>
                </a:lnTo>
                <a:cubicBezTo>
                  <a:pt x="1969477" y="19538"/>
                  <a:pt x="1980806" y="14146"/>
                  <a:pt x="1992923" y="11723"/>
                </a:cubicBezTo>
                <a:lnTo>
                  <a:pt x="2051538" y="0"/>
                </a:lnTo>
                <a:cubicBezTo>
                  <a:pt x="2161495" y="15708"/>
                  <a:pt x="2110609" y="-3604"/>
                  <a:pt x="2203938" y="58615"/>
                </a:cubicBezTo>
                <a:lnTo>
                  <a:pt x="2239107" y="82061"/>
                </a:lnTo>
                <a:cubicBezTo>
                  <a:pt x="2243015" y="93784"/>
                  <a:pt x="2244472" y="106635"/>
                  <a:pt x="2250830" y="117231"/>
                </a:cubicBezTo>
                <a:cubicBezTo>
                  <a:pt x="2256517" y="126709"/>
                  <a:pt x="2270172" y="130415"/>
                  <a:pt x="2274277" y="140677"/>
                </a:cubicBezTo>
                <a:cubicBezTo>
                  <a:pt x="2286245" y="170596"/>
                  <a:pt x="2297723" y="234461"/>
                  <a:pt x="2297723" y="234461"/>
                </a:cubicBezTo>
                <a:lnTo>
                  <a:pt x="2286000" y="328246"/>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86640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TotalTime>
  <Words>326</Words>
  <Application>Microsoft Office PowerPoint</Application>
  <PresentationFormat>Widescreen</PresentationFormat>
  <Paragraphs>52</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Case of the month  November 2025  Hong Yu - PGY2, Dr. Roshan Raza, Dr. Celia Marginean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Hareem Hamza</dc:creator>
  <cp:lastModifiedBy>Yu, Hong</cp:lastModifiedBy>
  <cp:revision>46</cp:revision>
  <dcterms:created xsi:type="dcterms:W3CDTF">2025-07-06T20:03:43Z</dcterms:created>
  <dcterms:modified xsi:type="dcterms:W3CDTF">2025-11-21T19:28:41Z</dcterms:modified>
</cp:coreProperties>
</file>