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C5E3FD-9CE0-28DA-E2E2-5EB6CB4D0605}" v="9" dt="2025-12-29T15:54:15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deghian, Dorsay" userId="S::u250269@bcm.edu::f584d436-649d-4c33-b0d5-e91a9177dbdc" providerId="AD" clId="Web-{7152AF14-EB8E-2F01-AF37-C9A30BF5DC58}"/>
    <pc:docChg chg="modSld">
      <pc:chgData name="Sadeghian, Dorsay" userId="S::u250269@bcm.edu::f584d436-649d-4c33-b0d5-e91a9177dbdc" providerId="AD" clId="Web-{7152AF14-EB8E-2F01-AF37-C9A30BF5DC58}" dt="2025-12-19T20:58:43.909" v="25" actId="14100"/>
      <pc:docMkLst>
        <pc:docMk/>
      </pc:docMkLst>
      <pc:sldChg chg="modSp">
        <pc:chgData name="Sadeghian, Dorsay" userId="S::u250269@bcm.edu::f584d436-649d-4c33-b0d5-e91a9177dbdc" providerId="AD" clId="Web-{7152AF14-EB8E-2F01-AF37-C9A30BF5DC58}" dt="2025-12-19T20:55:43.987" v="2" actId="1076"/>
        <pc:sldMkLst>
          <pc:docMk/>
          <pc:sldMk cId="1475728953" sldId="257"/>
        </pc:sldMkLst>
        <pc:spChg chg="mod">
          <ac:chgData name="Sadeghian, Dorsay" userId="S::u250269@bcm.edu::f584d436-649d-4c33-b0d5-e91a9177dbdc" providerId="AD" clId="Web-{7152AF14-EB8E-2F01-AF37-C9A30BF5DC58}" dt="2025-12-19T20:55:43.987" v="2" actId="1076"/>
          <ac:spMkLst>
            <pc:docMk/>
            <pc:sldMk cId="1475728953" sldId="257"/>
            <ac:spMk id="2" creationId="{B2AB9190-B150-B34C-597D-B91E97E23C61}"/>
          </ac:spMkLst>
        </pc:spChg>
        <pc:spChg chg="mod">
          <ac:chgData name="Sadeghian, Dorsay" userId="S::u250269@bcm.edu::f584d436-649d-4c33-b0d5-e91a9177dbdc" providerId="AD" clId="Web-{7152AF14-EB8E-2F01-AF37-C9A30BF5DC58}" dt="2025-12-19T20:55:41.096" v="1" actId="20577"/>
          <ac:spMkLst>
            <pc:docMk/>
            <pc:sldMk cId="1475728953" sldId="257"/>
            <ac:spMk id="3" creationId="{27930B55-1C46-8B75-6A00-7AE6F6DD3E63}"/>
          </ac:spMkLst>
        </pc:spChg>
      </pc:sldChg>
      <pc:sldChg chg="modSp">
        <pc:chgData name="Sadeghian, Dorsay" userId="S::u250269@bcm.edu::f584d436-649d-4c33-b0d5-e91a9177dbdc" providerId="AD" clId="Web-{7152AF14-EB8E-2F01-AF37-C9A30BF5DC58}" dt="2025-12-19T20:57:35.346" v="18" actId="1076"/>
        <pc:sldMkLst>
          <pc:docMk/>
          <pc:sldMk cId="1848282534" sldId="258"/>
        </pc:sldMkLst>
        <pc:spChg chg="mod">
          <ac:chgData name="Sadeghian, Dorsay" userId="S::u250269@bcm.edu::f584d436-649d-4c33-b0d5-e91a9177dbdc" providerId="AD" clId="Web-{7152AF14-EB8E-2F01-AF37-C9A30BF5DC58}" dt="2025-12-19T20:57:35.346" v="18" actId="1076"/>
          <ac:spMkLst>
            <pc:docMk/>
            <pc:sldMk cId="1848282534" sldId="258"/>
            <ac:spMk id="8" creationId="{DE07E276-A36A-D09A-28D7-C86C9DF7E6C5}"/>
          </ac:spMkLst>
        </pc:spChg>
        <pc:picChg chg="mod">
          <ac:chgData name="Sadeghian, Dorsay" userId="S::u250269@bcm.edu::f584d436-649d-4c33-b0d5-e91a9177dbdc" providerId="AD" clId="Web-{7152AF14-EB8E-2F01-AF37-C9A30BF5DC58}" dt="2025-12-19T20:57:30.159" v="17" actId="1076"/>
          <ac:picMkLst>
            <pc:docMk/>
            <pc:sldMk cId="1848282534" sldId="258"/>
            <ac:picMk id="5" creationId="{136B777A-A610-7D16-F29C-3782A0CFEA89}"/>
          </ac:picMkLst>
        </pc:picChg>
        <pc:picChg chg="mod">
          <ac:chgData name="Sadeghian, Dorsay" userId="S::u250269@bcm.edu::f584d436-649d-4c33-b0d5-e91a9177dbdc" providerId="AD" clId="Web-{7152AF14-EB8E-2F01-AF37-C9A30BF5DC58}" dt="2025-12-19T20:57:28.721" v="16" actId="1076"/>
          <ac:picMkLst>
            <pc:docMk/>
            <pc:sldMk cId="1848282534" sldId="258"/>
            <ac:picMk id="12" creationId="{6108382F-7A4E-0D5C-485E-FA660FBF7CD1}"/>
          </ac:picMkLst>
        </pc:picChg>
      </pc:sldChg>
      <pc:sldChg chg="modSp">
        <pc:chgData name="Sadeghian, Dorsay" userId="S::u250269@bcm.edu::f584d436-649d-4c33-b0d5-e91a9177dbdc" providerId="AD" clId="Web-{7152AF14-EB8E-2F01-AF37-C9A30BF5DC58}" dt="2025-12-19T20:58:24.565" v="22" actId="14100"/>
        <pc:sldMkLst>
          <pc:docMk/>
          <pc:sldMk cId="3246130" sldId="259"/>
        </pc:sldMkLst>
        <pc:picChg chg="mod">
          <ac:chgData name="Sadeghian, Dorsay" userId="S::u250269@bcm.edu::f584d436-649d-4c33-b0d5-e91a9177dbdc" providerId="AD" clId="Web-{7152AF14-EB8E-2F01-AF37-C9A30BF5DC58}" dt="2025-12-19T20:58:21.424" v="21" actId="14100"/>
          <ac:picMkLst>
            <pc:docMk/>
            <pc:sldMk cId="3246130" sldId="259"/>
            <ac:picMk id="9" creationId="{9D05CA79-45C0-CE3B-E048-B3725C75B736}"/>
          </ac:picMkLst>
        </pc:picChg>
        <pc:picChg chg="mod">
          <ac:chgData name="Sadeghian, Dorsay" userId="S::u250269@bcm.edu::f584d436-649d-4c33-b0d5-e91a9177dbdc" providerId="AD" clId="Web-{7152AF14-EB8E-2F01-AF37-C9A30BF5DC58}" dt="2025-12-19T20:58:24.565" v="22" actId="14100"/>
          <ac:picMkLst>
            <pc:docMk/>
            <pc:sldMk cId="3246130" sldId="259"/>
            <ac:picMk id="12" creationId="{5D831D8F-F76D-2192-9399-7659AFB8D202}"/>
          </ac:picMkLst>
        </pc:picChg>
      </pc:sldChg>
      <pc:sldChg chg="modSp">
        <pc:chgData name="Sadeghian, Dorsay" userId="S::u250269@bcm.edu::f584d436-649d-4c33-b0d5-e91a9177dbdc" providerId="AD" clId="Web-{7152AF14-EB8E-2F01-AF37-C9A30BF5DC58}" dt="2025-12-19T20:58:07.346" v="20" actId="1076"/>
        <pc:sldMkLst>
          <pc:docMk/>
          <pc:sldMk cId="1407054331" sldId="260"/>
        </pc:sldMkLst>
        <pc:spChg chg="mod">
          <ac:chgData name="Sadeghian, Dorsay" userId="S::u250269@bcm.edu::f584d436-649d-4c33-b0d5-e91a9177dbdc" providerId="AD" clId="Web-{7152AF14-EB8E-2F01-AF37-C9A30BF5DC58}" dt="2025-12-19T20:58:07.346" v="20" actId="1076"/>
          <ac:spMkLst>
            <pc:docMk/>
            <pc:sldMk cId="1407054331" sldId="260"/>
            <ac:spMk id="21" creationId="{F91D1DB3-2E88-3325-0EB4-F9DB9B4F46E1}"/>
          </ac:spMkLst>
        </pc:spChg>
        <pc:picChg chg="mod">
          <ac:chgData name="Sadeghian, Dorsay" userId="S::u250269@bcm.edu::f584d436-649d-4c33-b0d5-e91a9177dbdc" providerId="AD" clId="Web-{7152AF14-EB8E-2F01-AF37-C9A30BF5DC58}" dt="2025-12-19T20:58:04.737" v="19" actId="1076"/>
          <ac:picMkLst>
            <pc:docMk/>
            <pc:sldMk cId="1407054331" sldId="260"/>
            <ac:picMk id="12" creationId="{30B5286C-7BF1-36A9-6B43-65788A577D33}"/>
          </ac:picMkLst>
        </pc:picChg>
      </pc:sldChg>
      <pc:sldChg chg="modSp">
        <pc:chgData name="Sadeghian, Dorsay" userId="S::u250269@bcm.edu::f584d436-649d-4c33-b0d5-e91a9177dbdc" providerId="AD" clId="Web-{7152AF14-EB8E-2F01-AF37-C9A30BF5DC58}" dt="2025-12-19T20:58:43.909" v="25" actId="14100"/>
        <pc:sldMkLst>
          <pc:docMk/>
          <pc:sldMk cId="2537617859" sldId="262"/>
        </pc:sldMkLst>
        <pc:picChg chg="mod">
          <ac:chgData name="Sadeghian, Dorsay" userId="S::u250269@bcm.edu::f584d436-649d-4c33-b0d5-e91a9177dbdc" providerId="AD" clId="Web-{7152AF14-EB8E-2F01-AF37-C9A30BF5DC58}" dt="2025-12-19T20:58:43.909" v="25" actId="14100"/>
          <ac:picMkLst>
            <pc:docMk/>
            <pc:sldMk cId="2537617859" sldId="262"/>
            <ac:picMk id="2" creationId="{D1A97C4A-8163-71DB-A745-E869B248E5E1}"/>
          </ac:picMkLst>
        </pc:picChg>
        <pc:picChg chg="mod">
          <ac:chgData name="Sadeghian, Dorsay" userId="S::u250269@bcm.edu::f584d436-649d-4c33-b0d5-e91a9177dbdc" providerId="AD" clId="Web-{7152AF14-EB8E-2F01-AF37-C9A30BF5DC58}" dt="2025-12-19T20:58:37.252" v="23" actId="14100"/>
          <ac:picMkLst>
            <pc:docMk/>
            <pc:sldMk cId="2537617859" sldId="262"/>
            <ac:picMk id="7" creationId="{C72316A8-9FE7-038B-8DA9-8D6506FC5030}"/>
          </ac:picMkLst>
        </pc:picChg>
      </pc:sldChg>
    </pc:docChg>
  </pc:docChgLst>
  <pc:docChgLst>
    <pc:chgData name="Marginean, Celia" userId="S::u240870@bcm.edu::ddbf5e80-dac8-499b-a2f1-4da914dad4f7" providerId="AD" clId="Web-{2BC5E3FD-9CE0-28DA-E2E2-5EB6CB4D0605}"/>
    <pc:docChg chg="addSld modSld">
      <pc:chgData name="Marginean, Celia" userId="S::u240870@bcm.edu::ddbf5e80-dac8-499b-a2f1-4da914dad4f7" providerId="AD" clId="Web-{2BC5E3FD-9CE0-28DA-E2E2-5EB6CB4D0605}" dt="2025-12-29T15:54:17.814" v="8"/>
      <pc:docMkLst>
        <pc:docMk/>
      </pc:docMkLst>
      <pc:sldChg chg="modSp">
        <pc:chgData name="Marginean, Celia" userId="S::u240870@bcm.edu::ddbf5e80-dac8-499b-a2f1-4da914dad4f7" providerId="AD" clId="Web-{2BC5E3FD-9CE0-28DA-E2E2-5EB6CB4D0605}" dt="2025-12-29T15:50:10.061" v="2" actId="20577"/>
        <pc:sldMkLst>
          <pc:docMk/>
          <pc:sldMk cId="1475728953" sldId="257"/>
        </pc:sldMkLst>
        <pc:spChg chg="mod">
          <ac:chgData name="Marginean, Celia" userId="S::u240870@bcm.edu::ddbf5e80-dac8-499b-a2f1-4da914dad4f7" providerId="AD" clId="Web-{2BC5E3FD-9CE0-28DA-E2E2-5EB6CB4D0605}" dt="2025-12-29T15:50:10.061" v="2" actId="20577"/>
          <ac:spMkLst>
            <pc:docMk/>
            <pc:sldMk cId="1475728953" sldId="257"/>
            <ac:spMk id="3" creationId="{27930B55-1C46-8B75-6A00-7AE6F6DD3E63}"/>
          </ac:spMkLst>
        </pc:spChg>
      </pc:sldChg>
      <pc:sldChg chg="addSp delSp modSp new mod setBg">
        <pc:chgData name="Marginean, Celia" userId="S::u240870@bcm.edu::ddbf5e80-dac8-499b-a2f1-4da914dad4f7" providerId="AD" clId="Web-{2BC5E3FD-9CE0-28DA-E2E2-5EB6CB4D0605}" dt="2025-12-29T15:54:17.814" v="8"/>
        <pc:sldMkLst>
          <pc:docMk/>
          <pc:sldMk cId="748849931" sldId="264"/>
        </pc:sldMkLst>
        <pc:spChg chg="del">
          <ac:chgData name="Marginean, Celia" userId="S::u240870@bcm.edu::ddbf5e80-dac8-499b-a2f1-4da914dad4f7" providerId="AD" clId="Web-{2BC5E3FD-9CE0-28DA-E2E2-5EB6CB4D0605}" dt="2025-12-29T15:50:36.077" v="4"/>
          <ac:spMkLst>
            <pc:docMk/>
            <pc:sldMk cId="748849931" sldId="264"/>
            <ac:spMk id="2" creationId="{D9FFF543-C536-CD6E-1ACA-5BA7F154C269}"/>
          </ac:spMkLst>
        </pc:spChg>
        <pc:spChg chg="del">
          <ac:chgData name="Marginean, Celia" userId="S::u240870@bcm.edu::ddbf5e80-dac8-499b-a2f1-4da914dad4f7" providerId="AD" clId="Web-{2BC5E3FD-9CE0-28DA-E2E2-5EB6CB4D0605}" dt="2025-12-29T15:50:37.858" v="5"/>
          <ac:spMkLst>
            <pc:docMk/>
            <pc:sldMk cId="748849931" sldId="264"/>
            <ac:spMk id="3" creationId="{9495A546-E6FB-FEE4-8591-DE8E3E8C73FE}"/>
          </ac:spMkLst>
        </pc:spChg>
        <pc:spChg chg="add">
          <ac:chgData name="Marginean, Celia" userId="S::u240870@bcm.edu::ddbf5e80-dac8-499b-a2f1-4da914dad4f7" providerId="AD" clId="Web-{2BC5E3FD-9CE0-28DA-E2E2-5EB6CB4D0605}" dt="2025-12-29T15:54:17.814" v="8"/>
          <ac:spMkLst>
            <pc:docMk/>
            <pc:sldMk cId="748849931" sldId="264"/>
            <ac:spMk id="9" creationId="{42A4FC2C-047E-45A5-965D-8E1E3BF09BC6}"/>
          </ac:spMkLst>
        </pc:spChg>
        <pc:picChg chg="add mod">
          <ac:chgData name="Marginean, Celia" userId="S::u240870@bcm.edu::ddbf5e80-dac8-499b-a2f1-4da914dad4f7" providerId="AD" clId="Web-{2BC5E3FD-9CE0-28DA-E2E2-5EB6CB4D0605}" dt="2025-12-29T15:54:17.814" v="8"/>
          <ac:picMkLst>
            <pc:docMk/>
            <pc:sldMk cId="748849931" sldId="264"/>
            <ac:picMk id="4" creationId="{E6A1E14E-A0B6-3274-4390-E8E6D7643471}"/>
          </ac:picMkLst>
        </pc:picChg>
      </pc:sldChg>
    </pc:docChg>
  </pc:docChgLst>
  <pc:docChgLst>
    <pc:chgData name="Sadeghian, Dorsay" userId="S::u250269@bcm.edu::f584d436-649d-4c33-b0d5-e91a9177dbdc" providerId="AD" clId="Web-{7D3E995E-C0A2-979D-10D2-E51ADC36A63F}"/>
    <pc:docChg chg="modSld">
      <pc:chgData name="Sadeghian, Dorsay" userId="S::u250269@bcm.edu::f584d436-649d-4c33-b0d5-e91a9177dbdc" providerId="AD" clId="Web-{7D3E995E-C0A2-979D-10D2-E51ADC36A63F}" dt="2025-12-19T19:45:07.417" v="39" actId="1076"/>
      <pc:docMkLst>
        <pc:docMk/>
      </pc:docMkLst>
      <pc:sldChg chg="addSp delSp modSp">
        <pc:chgData name="Sadeghian, Dorsay" userId="S::u250269@bcm.edu::f584d436-649d-4c33-b0d5-e91a9177dbdc" providerId="AD" clId="Web-{7D3E995E-C0A2-979D-10D2-E51ADC36A63F}" dt="2025-12-19T19:45:07.417" v="39" actId="1076"/>
        <pc:sldMkLst>
          <pc:docMk/>
          <pc:sldMk cId="2537617859" sldId="262"/>
        </pc:sldMkLst>
        <pc:spChg chg="mod">
          <ac:chgData name="Sadeghian, Dorsay" userId="S::u250269@bcm.edu::f584d436-649d-4c33-b0d5-e91a9177dbdc" providerId="AD" clId="Web-{7D3E995E-C0A2-979D-10D2-E51ADC36A63F}" dt="2025-12-19T19:45:07.417" v="39" actId="1076"/>
          <ac:spMkLst>
            <pc:docMk/>
            <pc:sldMk cId="2537617859" sldId="262"/>
            <ac:spMk id="10" creationId="{C66F6E0B-B313-6C83-8953-90224593F146}"/>
          </ac:spMkLst>
        </pc:spChg>
        <pc:picChg chg="add mod">
          <ac:chgData name="Sadeghian, Dorsay" userId="S::u250269@bcm.edu::f584d436-649d-4c33-b0d5-e91a9177dbdc" providerId="AD" clId="Web-{7D3E995E-C0A2-979D-10D2-E51ADC36A63F}" dt="2025-12-19T19:45:03.557" v="37" actId="1076"/>
          <ac:picMkLst>
            <pc:docMk/>
            <pc:sldMk cId="2537617859" sldId="262"/>
            <ac:picMk id="2" creationId="{D1A97C4A-8163-71DB-A745-E869B248E5E1}"/>
          </ac:picMkLst>
        </pc:picChg>
        <pc:picChg chg="mod">
          <ac:chgData name="Sadeghian, Dorsay" userId="S::u250269@bcm.edu::f584d436-649d-4c33-b0d5-e91a9177dbdc" providerId="AD" clId="Web-{7D3E995E-C0A2-979D-10D2-E51ADC36A63F}" dt="2025-12-19T19:45:04.901" v="38" actId="1076"/>
          <ac:picMkLst>
            <pc:docMk/>
            <pc:sldMk cId="2537617859" sldId="262"/>
            <ac:picMk id="7" creationId="{C72316A8-9FE7-038B-8DA9-8D6506FC5030}"/>
          </ac:picMkLst>
        </pc:picChg>
      </pc:sldChg>
    </pc:docChg>
  </pc:docChgLst>
  <pc:docChgLst>
    <pc:chgData name="Sadeghian, Dorsay" userId="S::u250269@bcm.edu::f584d436-649d-4c33-b0d5-e91a9177dbdc" providerId="AD" clId="Web-{3EC0D6BE-DAE8-693F-2960-48CE941DED38}"/>
    <pc:docChg chg="modSld">
      <pc:chgData name="Sadeghian, Dorsay" userId="S::u250269@bcm.edu::f584d436-649d-4c33-b0d5-e91a9177dbdc" providerId="AD" clId="Web-{3EC0D6BE-DAE8-693F-2960-48CE941DED38}" dt="2025-12-22T22:06:12.210" v="12" actId="1076"/>
      <pc:docMkLst>
        <pc:docMk/>
      </pc:docMkLst>
      <pc:sldChg chg="modSp">
        <pc:chgData name="Sadeghian, Dorsay" userId="S::u250269@bcm.edu::f584d436-649d-4c33-b0d5-e91a9177dbdc" providerId="AD" clId="Web-{3EC0D6BE-DAE8-693F-2960-48CE941DED38}" dt="2025-12-22T22:03:58.879" v="4" actId="20577"/>
        <pc:sldMkLst>
          <pc:docMk/>
          <pc:sldMk cId="1475728953" sldId="257"/>
        </pc:sldMkLst>
        <pc:spChg chg="mod">
          <ac:chgData name="Sadeghian, Dorsay" userId="S::u250269@bcm.edu::f584d436-649d-4c33-b0d5-e91a9177dbdc" providerId="AD" clId="Web-{3EC0D6BE-DAE8-693F-2960-48CE941DED38}" dt="2025-12-22T22:03:58.879" v="4" actId="20577"/>
          <ac:spMkLst>
            <pc:docMk/>
            <pc:sldMk cId="1475728953" sldId="257"/>
            <ac:spMk id="2" creationId="{B2AB9190-B150-B34C-597D-B91E97E23C61}"/>
          </ac:spMkLst>
        </pc:spChg>
      </pc:sldChg>
      <pc:sldChg chg="modSp">
        <pc:chgData name="Sadeghian, Dorsay" userId="S::u250269@bcm.edu::f584d436-649d-4c33-b0d5-e91a9177dbdc" providerId="AD" clId="Web-{3EC0D6BE-DAE8-693F-2960-48CE941DED38}" dt="2025-12-22T22:04:38.458" v="5" actId="14100"/>
        <pc:sldMkLst>
          <pc:docMk/>
          <pc:sldMk cId="1848282534" sldId="258"/>
        </pc:sldMkLst>
        <pc:picChg chg="mod">
          <ac:chgData name="Sadeghian, Dorsay" userId="S::u250269@bcm.edu::f584d436-649d-4c33-b0d5-e91a9177dbdc" providerId="AD" clId="Web-{3EC0D6BE-DAE8-693F-2960-48CE941DED38}" dt="2025-12-22T22:04:38.458" v="5" actId="14100"/>
          <ac:picMkLst>
            <pc:docMk/>
            <pc:sldMk cId="1848282534" sldId="258"/>
            <ac:picMk id="12" creationId="{6108382F-7A4E-0D5C-485E-FA660FBF7CD1}"/>
          </ac:picMkLst>
        </pc:picChg>
      </pc:sldChg>
      <pc:sldChg chg="modSp">
        <pc:chgData name="Sadeghian, Dorsay" userId="S::u250269@bcm.edu::f584d436-649d-4c33-b0d5-e91a9177dbdc" providerId="AD" clId="Web-{3EC0D6BE-DAE8-693F-2960-48CE941DED38}" dt="2025-12-22T22:06:12.210" v="12" actId="1076"/>
        <pc:sldMkLst>
          <pc:docMk/>
          <pc:sldMk cId="2537617859" sldId="262"/>
        </pc:sldMkLst>
        <pc:spChg chg="mod">
          <ac:chgData name="Sadeghian, Dorsay" userId="S::u250269@bcm.edu::f584d436-649d-4c33-b0d5-e91a9177dbdc" providerId="AD" clId="Web-{3EC0D6BE-DAE8-693F-2960-48CE941DED38}" dt="2025-12-22T22:06:12.210" v="12" actId="1076"/>
          <ac:spMkLst>
            <pc:docMk/>
            <pc:sldMk cId="2537617859" sldId="262"/>
            <ac:spMk id="10" creationId="{C66F6E0B-B313-6C83-8953-90224593F146}"/>
          </ac:spMkLst>
        </pc:spChg>
        <pc:picChg chg="mod">
          <ac:chgData name="Sadeghian, Dorsay" userId="S::u250269@bcm.edu::f584d436-649d-4c33-b0d5-e91a9177dbdc" providerId="AD" clId="Web-{3EC0D6BE-DAE8-693F-2960-48CE941DED38}" dt="2025-12-22T22:06:07.710" v="11" actId="1076"/>
          <ac:picMkLst>
            <pc:docMk/>
            <pc:sldMk cId="2537617859" sldId="262"/>
            <ac:picMk id="2" creationId="{D1A97C4A-8163-71DB-A745-E869B248E5E1}"/>
          </ac:picMkLst>
        </pc:picChg>
        <pc:picChg chg="mod">
          <ac:chgData name="Sadeghian, Dorsay" userId="S::u250269@bcm.edu::f584d436-649d-4c33-b0d5-e91a9177dbdc" providerId="AD" clId="Web-{3EC0D6BE-DAE8-693F-2960-48CE941DED38}" dt="2025-12-22T22:06:04.350" v="10" actId="14100"/>
          <ac:picMkLst>
            <pc:docMk/>
            <pc:sldMk cId="2537617859" sldId="262"/>
            <ac:picMk id="7" creationId="{C72316A8-9FE7-038B-8DA9-8D6506FC503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94F1-2BC8-C1AA-314D-251C86E88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8FB01-BC31-30E5-AE0D-55F04DD60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CE93B-F42F-721D-8DF6-35734FCEE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6D372-B97B-B0A6-D098-D2BB08B5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15540-BC71-A598-42E4-4B0D4E8C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2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3349-B65F-C699-3CF0-29F601AD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B23F6-8146-301B-13DD-C4CD45C4A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FE2B-2A20-A4B4-115F-1930801B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93E25-1945-E3F1-B89F-BF9D9AA1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B3145-22D8-03F9-9ABD-9A0DCF73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3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2158DE-B8E2-5533-CC4D-738A9232E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E53D2-B414-213D-9C2E-28E305027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C5788-62BD-8910-005A-111B7428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4773-8F4E-DD12-3180-E3BAA317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4BE01-431C-8C41-9E1D-57BE2B24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8B0E-8D1A-2510-F3EE-7042EC00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DF187-BA12-4A5C-E538-57E860FAF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3C33D-A2B8-A156-B60A-396D0EED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0CB30-01BE-2445-09B2-6FEF1EBD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6055-5F52-CD11-707D-0BD0B918D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6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767B-677C-60FE-7D10-755975FA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E75BE-4BEE-793D-9B16-3EEEE951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A93C0-81FE-EDAB-6DBE-4BE9C8D0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5436-82DB-87B7-B017-A681678BC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8B77B-9A1B-36E6-CAF1-41C82EE5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9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72C3-67B2-780E-8F0D-20D6531B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FCDAD-A77F-77D9-F2B2-C72BE663E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C0E05-B086-52B7-E9FD-734326D12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13D22-4118-8F61-A7A0-5D079C74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63FA7-361E-1865-31E2-864170A9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C0147-8FD1-4A09-735B-9D22CB07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6123-D0F7-4DAD-D158-9910BF40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85C92-3C72-2103-E0F3-33CFA60E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06C97-2965-FD9A-A124-5D1B4E611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50B54-DCE8-17CC-8D0E-276BDEC60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ABADF-836F-2E52-2D00-F17813160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59DCA-FF47-87B2-27BC-7EBF7109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799D63-F74E-BCE4-5F10-42CDA99C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80894-2BF5-3C75-4BE5-D1B5CD7D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7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F7-5FC9-240F-8309-67A0226A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E332D-0276-4E7F-AF18-6BFE2EEB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DCA76-B32E-6C6B-FB48-06F9FC18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F4387-71B8-2283-2F6B-01559897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2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CB2977-9300-B006-B603-01628D72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262B0-A6D1-42FC-B916-F75267DC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30E6-2564-5E8B-E19B-57DD4EC8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3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467C-D846-1255-1EAF-0607A921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423F2-A858-750D-9B59-BEB47814E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14ED-3314-1E77-DAAF-7F769BC04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CE0AF-1253-73E5-1381-5F27A450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2851C-FAC7-2DAF-866C-F36E657C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B0891-4795-79ED-99A6-A4FC16C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1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6AD6-8588-247A-C17B-9E3C115C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29D38-431D-793B-FBAE-66C242C61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DBC8A-4403-B214-18AF-70B879D65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578D5-8927-7690-EF35-A64532B0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7642A-DB5D-4DB6-2C0A-6458CDDE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F2D90-BF43-A321-688E-45C38C63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4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FD2B9-BFB7-0DBB-BF27-884BC8C7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D2483-5FF5-C810-91FF-7865A7243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5B108-2317-539F-CB44-B6D862353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DAB9-A874-4D27-9312-36BD5796B60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0BE0E-363F-42EB-F9F8-2EA9A3CCA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1C113-7FC6-28BA-06C6-799BA2704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4B27E-5455-4247-A9F3-28641CE5D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CF33-C602-BDD5-7563-8C60A9EF6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27" y="1353272"/>
            <a:ext cx="11314545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 Case of the Month </a:t>
            </a:r>
            <a:br>
              <a:rPr lang="en-US" sz="4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/>
              <a:t>December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E2D9B-E7B6-CE7D-3087-9C85D027F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73093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/>
              <a:t>Dr. Celia Marginean, MD (Professor, Director of GI/Liver fellowship) </a:t>
            </a:r>
          </a:p>
          <a:p>
            <a:r>
              <a:rPr lang="en-US" sz="2000" b="1" dirty="0"/>
              <a:t>Dorsay Sadeghian, MD (Resident, PGY3)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5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9190-B150-B34C-597D-B91E97E2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60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Clinical History:</a:t>
            </a:r>
            <a:endParaRPr lang="en-US">
              <a:solidFill>
                <a:srgbClr val="4E154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0B55-1C46-8B75-6A00-7AE6F6DD3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858"/>
            <a:ext cx="10515600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just"/>
            <a:r>
              <a:rPr lang="en-US" dirty="0">
                <a:latin typeface="Calibri"/>
                <a:ea typeface="Calibri"/>
                <a:cs typeface="Calibri"/>
              </a:rPr>
              <a:t>The patient is a 59 </a:t>
            </a:r>
            <a:r>
              <a:rPr lang="en-US" dirty="0" err="1">
                <a:latin typeface="Calibri"/>
                <a:ea typeface="Calibri"/>
                <a:cs typeface="Calibri"/>
              </a:rPr>
              <a:t>y.o</a:t>
            </a:r>
            <a:r>
              <a:rPr lang="en-US" dirty="0">
                <a:latin typeface="Calibri"/>
                <a:ea typeface="Calibri"/>
                <a:cs typeface="Calibri"/>
              </a:rPr>
              <a:t>. female with history of Metabolic Associated Liver Disease (MALD), progressed to liver cirrhosis, who underwent orthotopic liver transplant in May 2025.</a:t>
            </a:r>
          </a:p>
          <a:p>
            <a:pPr algn="just"/>
            <a:endParaRPr lang="en-US" dirty="0">
              <a:latin typeface="Calibri"/>
              <a:ea typeface="Calibri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Calibri"/>
                <a:cs typeface="Calibri"/>
              </a:rPr>
              <a:t>Four months after the transplantation, she presented with fatigue, weakness and altered mental status. </a:t>
            </a:r>
          </a:p>
          <a:p>
            <a:pPr algn="just"/>
            <a:endParaRPr lang="en-US" dirty="0">
              <a:latin typeface="Calibri"/>
              <a:ea typeface="Calibri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Calibri"/>
                <a:cs typeface="Calibri"/>
              </a:rPr>
              <a:t>Lab work up showed elevated AST: 650 U/L and ALT: 594 U/L, as well as leukopenia. ALP and bilirubin levels were unremarkable. </a:t>
            </a:r>
          </a:p>
          <a:p>
            <a:pPr algn="just"/>
            <a:endParaRPr lang="en-US" dirty="0">
              <a:latin typeface="Calibri"/>
              <a:ea typeface="Calibri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Calibri"/>
                <a:cs typeface="Calibri"/>
              </a:rPr>
              <a:t>Liver ultrasound revealed intrahepatic bile ducts and common bile duct dilatation. </a:t>
            </a:r>
          </a:p>
          <a:p>
            <a:pPr algn="just"/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Chest CT scan revealed right pleural effusion with adjacent consolidation. Several nodules measuring up to 8 mm were noted in the right lung.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Calibri"/>
                <a:cs typeface="Calibri"/>
              </a:rPr>
              <a:t>Broad spectrum antibiotics was started for her, and she underwent liver percutaneous biopsy for further investigation.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28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136B777A-A610-7D16-F29C-3782A0CFE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91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93" b="34121"/>
          <a:stretch>
            <a:fillRect/>
          </a:stretch>
        </p:blipFill>
        <p:spPr>
          <a:xfrm>
            <a:off x="116080" y="2289920"/>
            <a:ext cx="4218795" cy="227017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07E276-A36A-D09A-28D7-C86C9DF7E6C5}"/>
              </a:ext>
            </a:extLst>
          </p:cNvPr>
          <p:cNvSpPr txBox="1"/>
          <p:nvPr/>
        </p:nvSpPr>
        <p:spPr>
          <a:xfrm>
            <a:off x="119580" y="6127154"/>
            <a:ext cx="1169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liver biopsy shows numerous non-necrotizing lobular and portal granulomas in various sizes.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8382F-7A4E-0D5C-485E-FA660FBF7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44" y="571012"/>
            <a:ext cx="7726648" cy="54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2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abric&#10;&#10;AI-generated content may be incorrect.">
            <a:extLst>
              <a:ext uri="{FF2B5EF4-FFF2-40B4-BE49-F238E27FC236}">
                <a16:creationId xmlns:a16="http://schemas.microsoft.com/office/drawing/2014/main" id="{8582B033-E7E2-4F8E-9F9E-978F11E40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69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7" y="123300"/>
            <a:ext cx="5428779" cy="608818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19E283-76F3-A9CC-9DCE-5DD4AAC01073}"/>
              </a:ext>
            </a:extLst>
          </p:cNvPr>
          <p:cNvSpPr txBox="1"/>
          <p:nvPr/>
        </p:nvSpPr>
        <p:spPr>
          <a:xfrm>
            <a:off x="822036" y="6271542"/>
            <a:ext cx="1076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 power view shows variable size non-necrotizing granulomas, some coalescing, and a few are centered by multinucleated giant cells (arrow). Mild to moderate lobular inflammation, as well as acidophil bodies (necrotic hepatocytes) are present .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0B5286C-7BF1-36A9-6B43-65788A577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95"/>
          <a:stretch>
            <a:fillRect/>
          </a:stretch>
        </p:blipFill>
        <p:spPr>
          <a:xfrm>
            <a:off x="6276640" y="123300"/>
            <a:ext cx="5317943" cy="608818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4191324-F54C-B76E-EDF1-4249B55640DC}"/>
              </a:ext>
            </a:extLst>
          </p:cNvPr>
          <p:cNvSpPr/>
          <p:nvPr/>
        </p:nvSpPr>
        <p:spPr>
          <a:xfrm>
            <a:off x="2133600" y="3378705"/>
            <a:ext cx="498764" cy="443345"/>
          </a:xfrm>
          <a:prstGeom prst="ellipse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9D8DFC-9FE7-D25E-88FE-EE9F61530F7E}"/>
              </a:ext>
            </a:extLst>
          </p:cNvPr>
          <p:cNvSpPr txBox="1"/>
          <p:nvPr/>
        </p:nvSpPr>
        <p:spPr>
          <a:xfrm>
            <a:off x="1957280" y="3117842"/>
            <a:ext cx="17918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Acidophil Body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91D1DB3-2E88-3325-0EB4-F9DB9B4F46E1}"/>
              </a:ext>
            </a:extLst>
          </p:cNvPr>
          <p:cNvSpPr/>
          <p:nvPr/>
        </p:nvSpPr>
        <p:spPr>
          <a:xfrm rot="7549202">
            <a:off x="8664415" y="3348237"/>
            <a:ext cx="551072" cy="1803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05CA79-45C0-CE3B-E048-B3725C75B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96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6" b="8391"/>
          <a:stretch>
            <a:fillRect/>
          </a:stretch>
        </p:blipFill>
        <p:spPr>
          <a:xfrm rot="16200000">
            <a:off x="312579" y="278239"/>
            <a:ext cx="5458845" cy="59286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831D8F-F76D-2192-9399-7659AFB8D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32" b="1"/>
          <a:stretch>
            <a:fillRect/>
          </a:stretch>
        </p:blipFill>
        <p:spPr>
          <a:xfrm>
            <a:off x="6095999" y="522884"/>
            <a:ext cx="5879754" cy="5458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1C1A4-30B2-0112-3807-B185C795B34F}"/>
              </a:ext>
            </a:extLst>
          </p:cNvPr>
          <p:cNvSpPr txBox="1"/>
          <p:nvPr/>
        </p:nvSpPr>
        <p:spPr>
          <a:xfrm>
            <a:off x="431059" y="6026109"/>
            <a:ext cx="11329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Two out of the 10 portal tracts show expansion by a mixed inflammatory infiltrate, composed of lymphocytes, numerous eosinophils and very scant plasma cells; one of them also includes a portal granuloma (arrow). The bile ducts in these 2 portal tracts show epithelial injury, with lymphocytic infiltration and cytoplasmic vacuolization. </a:t>
            </a:r>
            <a:endParaRPr lang="en-US" sz="1400" dirty="0"/>
          </a:p>
          <a:p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6FA764C-5BCA-2CEF-5639-4BA705C86426}"/>
              </a:ext>
            </a:extLst>
          </p:cNvPr>
          <p:cNvSpPr/>
          <p:nvPr/>
        </p:nvSpPr>
        <p:spPr>
          <a:xfrm rot="863873">
            <a:off x="7049821" y="1350984"/>
            <a:ext cx="914400" cy="25861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underpants&#10;&#10;AI-generated content may be incorrect.">
            <a:extLst>
              <a:ext uri="{FF2B5EF4-FFF2-40B4-BE49-F238E27FC236}">
                <a16:creationId xmlns:a16="http://schemas.microsoft.com/office/drawing/2014/main" id="{7F29E5E1-C525-079D-5F41-BCF29B51A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1" b="17117"/>
          <a:stretch>
            <a:fillRect/>
          </a:stretch>
        </p:blipFill>
        <p:spPr>
          <a:xfrm>
            <a:off x="0" y="1740930"/>
            <a:ext cx="4112570" cy="311765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EA573-6EE6-2BF6-F110-5DEA333A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77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0039"/>
          <a:stretch>
            <a:fillRect/>
          </a:stretch>
        </p:blipFill>
        <p:spPr>
          <a:xfrm>
            <a:off x="3911207" y="1740929"/>
            <a:ext cx="4140396" cy="3117652"/>
          </a:xfrm>
          <a:prstGeom prst="rect">
            <a:avLst/>
          </a:prstGeom>
        </p:spPr>
      </p:pic>
      <p:pic>
        <p:nvPicPr>
          <p:cNvPr id="12" name="Picture 11" descr="A group of ants on a white surface&#10;&#10;AI-generated content may be incorrect.">
            <a:extLst>
              <a:ext uri="{FF2B5EF4-FFF2-40B4-BE49-F238E27FC236}">
                <a16:creationId xmlns:a16="http://schemas.microsoft.com/office/drawing/2014/main" id="{311C11E4-7E8F-DECA-ACA2-A51F11D07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877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b="14344"/>
          <a:stretch>
            <a:fillRect/>
          </a:stretch>
        </p:blipFill>
        <p:spPr>
          <a:xfrm>
            <a:off x="8051603" y="1740928"/>
            <a:ext cx="4140397" cy="3117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2771E4-BAE1-C00C-F27C-8121A9DEA3F0}"/>
              </a:ext>
            </a:extLst>
          </p:cNvPr>
          <p:cNvSpPr txBox="1"/>
          <p:nvPr/>
        </p:nvSpPr>
        <p:spPr>
          <a:xfrm>
            <a:off x="1265611" y="1371596"/>
            <a:ext cx="124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Trichrome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9CA67-355D-0C1B-2D6C-8CA5E65C6629}"/>
              </a:ext>
            </a:extLst>
          </p:cNvPr>
          <p:cNvSpPr txBox="1"/>
          <p:nvPr/>
        </p:nvSpPr>
        <p:spPr>
          <a:xfrm>
            <a:off x="5416988" y="136691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Reticulin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40087-9745-CB75-8931-DBF7FBA7EC28}"/>
              </a:ext>
            </a:extLst>
          </p:cNvPr>
          <p:cNvSpPr txBox="1"/>
          <p:nvPr/>
        </p:nvSpPr>
        <p:spPr>
          <a:xfrm>
            <a:off x="9382785" y="1366917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Cytokeratin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6E7C2-7CBA-8C1A-7942-B0DCCE98A5A5}"/>
              </a:ext>
            </a:extLst>
          </p:cNvPr>
          <p:cNvSpPr txBox="1"/>
          <p:nvPr/>
        </p:nvSpPr>
        <p:spPr>
          <a:xfrm>
            <a:off x="0" y="551349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Trichrome and reticulin stains show preserved lobular architecture, with no evidence of fibrosis. </a:t>
            </a:r>
          </a:p>
          <a:p>
            <a:pPr algn="ctr"/>
            <a:r>
              <a:rPr lang="en-US" dirty="0"/>
              <a:t>CK7 also highlights bile ductular proliferation in most of the portal tracts.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9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wimming, ocean floor&#10;&#10;AI-generated content may be incorrect.">
            <a:extLst>
              <a:ext uri="{FF2B5EF4-FFF2-40B4-BE49-F238E27FC236}">
                <a16:creationId xmlns:a16="http://schemas.microsoft.com/office/drawing/2014/main" id="{C72316A8-9FE7-038B-8DA9-8D6506FC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" y="1165463"/>
            <a:ext cx="5843651" cy="3654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6F6E0B-B313-6C83-8953-90224593F146}"/>
              </a:ext>
            </a:extLst>
          </p:cNvPr>
          <p:cNvSpPr txBox="1"/>
          <p:nvPr/>
        </p:nvSpPr>
        <p:spPr>
          <a:xfrm>
            <a:off x="873991" y="5235286"/>
            <a:ext cx="1078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GMS special stains shows numerous fungal spores within the granulomata, some with narrow budding, consistent with histoplasmosis. AFB special stain shows no acid-fast bacteria.</a:t>
            </a:r>
          </a:p>
          <a:p>
            <a:endParaRPr lang="en-US" dirty="0"/>
          </a:p>
        </p:txBody>
      </p:sp>
      <p:pic>
        <p:nvPicPr>
          <p:cNvPr id="2" name="Picture 1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D1A97C4A-8163-71DB-A745-E869B248E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102" y="1170083"/>
            <a:ext cx="5849327" cy="36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 up of a blue and white surface&#10;&#10;AI-generated content may be incorrect.">
            <a:extLst>
              <a:ext uri="{FF2B5EF4-FFF2-40B4-BE49-F238E27FC236}">
                <a16:creationId xmlns:a16="http://schemas.microsoft.com/office/drawing/2014/main" id="{E6A1E14E-A0B6-3274-4390-E8E6D764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9" r="15105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CC09-A401-DB07-2EB2-8BE11404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Final Diagnosis: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1EC36-5E88-130D-DD8E-767ED0210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Liver, post-transplant biopsy:</a:t>
            </a:r>
          </a:p>
          <a:p>
            <a:pPr marL="0" indent="0" algn="just">
              <a:buNone/>
            </a:pPr>
            <a:endParaRPr lang="en-US" sz="1800" dirty="0"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US" sz="1800" dirty="0">
                <a:ea typeface="+mn-lt"/>
                <a:cs typeface="+mn-lt"/>
              </a:rPr>
              <a:t>  -  Liver with granulomatous hepatitis</a:t>
            </a:r>
          </a:p>
          <a:p>
            <a:pPr marL="0" indent="0" algn="just">
              <a:buNone/>
            </a:pPr>
            <a:r>
              <a:rPr lang="en-US" sz="1800" dirty="0">
                <a:ea typeface="+mn-lt"/>
                <a:cs typeface="+mn-lt"/>
              </a:rPr>
              <a:t>  -  GMS special stain highlights numerous fungal organisms, consistent with histoplasma species</a:t>
            </a:r>
            <a:endParaRPr lang="en-US" sz="180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18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349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GI Case of the Month   December 2025</vt:lpstr>
      <vt:lpstr>Clinical History: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Diagnosis: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Sadeghian, Dorsay</dc:creator>
  <cp:lastModifiedBy>Sadeghian, Dorsay</cp:lastModifiedBy>
  <cp:revision>70</cp:revision>
  <dcterms:created xsi:type="dcterms:W3CDTF">2025-12-16T19:55:03Z</dcterms:created>
  <dcterms:modified xsi:type="dcterms:W3CDTF">2025-12-29T15:54:23Z</dcterms:modified>
</cp:coreProperties>
</file>