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83" r:id="rId2"/>
    <p:sldId id="261" r:id="rId3"/>
    <p:sldId id="285" r:id="rId4"/>
    <p:sldId id="286" r:id="rId5"/>
    <p:sldId id="363" r:id="rId6"/>
    <p:sldId id="287" r:id="rId7"/>
    <p:sldId id="365" r:id="rId8"/>
    <p:sldId id="3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B62314-9237-6EF1-DA0F-A0A309F1E142}" v="2" dt="2025-04-24T16:59:29.827"/>
    <p1510:client id="{1BDF3549-F856-6ABE-868D-01B3FF33FA27}" v="2" dt="2025-04-23T15:19:01.583"/>
    <p1510:client id="{43546CB5-35B3-3122-99E9-7F117464863C}" v="110" dt="2025-04-24T06:08:07.093"/>
    <p1510:client id="{5D48CCE3-98CE-1AEF-D74C-604B86C3A4FE}" v="549" dt="2025-04-24T23:26:31.450"/>
    <p1510:client id="{669C4437-7D00-661A-1ECA-A0B8A6310C2C}" v="173" dt="2025-04-24T15:22:30.278"/>
    <p1510:client id="{91F043C6-839D-22C3-D6CB-D57942F1F4FA}" v="79" dt="2025-04-24T20:09:56.208"/>
    <p1510:client id="{A1F46DA4-BD9E-223B-EE25-5E5113E7ADF9}" v="15" dt="2025-04-24T17:18:17.559"/>
    <p1510:client id="{C7C4DD5E-4C12-6663-E8AA-48BA07272027}" v="181" dt="2025-04-24T21:35:33.953"/>
    <p1510:client id="{CD0A2C8D-1392-0248-562C-63C45BAC7C8B}" v="33" dt="2025-04-23T23:59:06.935"/>
    <p1510:client id="{E6C52FAF-D3DE-A7EA-BE9B-4052B752D7AE}" v="578" dt="2025-04-23T16:42:58.872"/>
    <p1510:client id="{EFAF77CC-36EE-BA56-70DE-FF58162592FE}" v="103" dt="2025-04-24T14:25:57.528"/>
    <p1510:client id="{F812F9CC-1FD1-D08A-8704-C81E2004AFD1}" v="9" dt="2025-04-23T21:11:24.120"/>
    <p1510:client id="{FCD3000D-0934-593F-F105-E031C85F9584}" v="831" dt="2025-04-24T05:42:00.3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taliya, Sonalben L" userId="S::u250266@bcm.edu::40140ba4-18e5-4496-9efc-595c9072329b" providerId="AD" clId="Web-{43546CB5-35B3-3122-99E9-7F117464863C}"/>
    <pc:docChg chg="modSld">
      <pc:chgData name="Italiya, Sonalben L" userId="S::u250266@bcm.edu::40140ba4-18e5-4496-9efc-595c9072329b" providerId="AD" clId="Web-{43546CB5-35B3-3122-99E9-7F117464863C}" dt="2025-04-24T06:08:06.796" v="57" actId="20577"/>
      <pc:docMkLst>
        <pc:docMk/>
      </pc:docMkLst>
      <pc:sldChg chg="modSp">
        <pc:chgData name="Italiya, Sonalben L" userId="S::u250266@bcm.edu::40140ba4-18e5-4496-9efc-595c9072329b" providerId="AD" clId="Web-{43546CB5-35B3-3122-99E9-7F117464863C}" dt="2025-04-24T06:08:06.796" v="57" actId="20577"/>
        <pc:sldMkLst>
          <pc:docMk/>
          <pc:sldMk cId="2179646626" sldId="259"/>
        </pc:sldMkLst>
        <pc:spChg chg="mod">
          <ac:chgData name="Italiya, Sonalben L" userId="S::u250266@bcm.edu::40140ba4-18e5-4496-9efc-595c9072329b" providerId="AD" clId="Web-{43546CB5-35B3-3122-99E9-7F117464863C}" dt="2025-04-24T06:08:06.796" v="57" actId="20577"/>
          <ac:spMkLst>
            <pc:docMk/>
            <pc:sldMk cId="2179646626" sldId="259"/>
            <ac:spMk id="7" creationId="{29AB5F53-65D4-5FFB-6EBE-F35DE2DB5F34}"/>
          </ac:spMkLst>
        </pc:spChg>
      </pc:sldChg>
      <pc:sldChg chg="modSp">
        <pc:chgData name="Italiya, Sonalben L" userId="S::u250266@bcm.edu::40140ba4-18e5-4496-9efc-595c9072329b" providerId="AD" clId="Web-{43546CB5-35B3-3122-99E9-7F117464863C}" dt="2025-04-24T05:50:04.116" v="6" actId="20577"/>
        <pc:sldMkLst>
          <pc:docMk/>
          <pc:sldMk cId="2512724028" sldId="277"/>
        </pc:sldMkLst>
        <pc:spChg chg="mod">
          <ac:chgData name="Italiya, Sonalben L" userId="S::u250266@bcm.edu::40140ba4-18e5-4496-9efc-595c9072329b" providerId="AD" clId="Web-{43546CB5-35B3-3122-99E9-7F117464863C}" dt="2025-04-24T05:50:04.116" v="6" actId="20577"/>
          <ac:spMkLst>
            <pc:docMk/>
            <pc:sldMk cId="2512724028" sldId="277"/>
            <ac:spMk id="2" creationId="{F5F64092-7701-48DA-6571-0412ED59C374}"/>
          </ac:spMkLst>
        </pc:spChg>
      </pc:sldChg>
    </pc:docChg>
  </pc:docChgLst>
  <pc:docChgLst>
    <pc:chgData name="Jain, Shilpa" userId="S::shilpaj@bcm.edu::338b2aee-85d1-4cb9-8210-1c415a992d9f" providerId="AD" clId="Web-{C7C4DD5E-4C12-6663-E8AA-48BA07272027}"/>
    <pc:docChg chg="addSld modSld sldOrd">
      <pc:chgData name="Jain, Shilpa" userId="S::shilpaj@bcm.edu::338b2aee-85d1-4cb9-8210-1c415a992d9f" providerId="AD" clId="Web-{C7C4DD5E-4C12-6663-E8AA-48BA07272027}" dt="2025-04-24T21:35:36.312" v="156"/>
      <pc:docMkLst>
        <pc:docMk/>
      </pc:docMkLst>
      <pc:sldChg chg="modSp">
        <pc:chgData name="Jain, Shilpa" userId="S::shilpaj@bcm.edu::338b2aee-85d1-4cb9-8210-1c415a992d9f" providerId="AD" clId="Web-{C7C4DD5E-4C12-6663-E8AA-48BA07272027}" dt="2025-04-24T21:31:58.618" v="120" actId="20577"/>
        <pc:sldMkLst>
          <pc:docMk/>
          <pc:sldMk cId="2179646626" sldId="259"/>
        </pc:sldMkLst>
        <pc:spChg chg="mod">
          <ac:chgData name="Jain, Shilpa" userId="S::shilpaj@bcm.edu::338b2aee-85d1-4cb9-8210-1c415a992d9f" providerId="AD" clId="Web-{C7C4DD5E-4C12-6663-E8AA-48BA07272027}" dt="2025-04-24T21:31:58.618" v="120" actId="20577"/>
          <ac:spMkLst>
            <pc:docMk/>
            <pc:sldMk cId="2179646626" sldId="259"/>
            <ac:spMk id="7" creationId="{29AB5F53-65D4-5FFB-6EBE-F35DE2DB5F34}"/>
          </ac:spMkLst>
        </pc:spChg>
        <pc:spChg chg="mod">
          <ac:chgData name="Jain, Shilpa" userId="S::shilpaj@bcm.edu::338b2aee-85d1-4cb9-8210-1c415a992d9f" providerId="AD" clId="Web-{C7C4DD5E-4C12-6663-E8AA-48BA07272027}" dt="2025-04-24T21:31:23.507" v="111"/>
          <ac:spMkLst>
            <pc:docMk/>
            <pc:sldMk cId="2179646626" sldId="259"/>
            <ac:spMk id="9" creationId="{F552127A-7883-C9E7-A9F0-E59D0A68746E}"/>
          </ac:spMkLst>
        </pc:spChg>
        <pc:spChg chg="mod">
          <ac:chgData name="Jain, Shilpa" userId="S::shilpaj@bcm.edu::338b2aee-85d1-4cb9-8210-1c415a992d9f" providerId="AD" clId="Web-{C7C4DD5E-4C12-6663-E8AA-48BA07272027}" dt="2025-04-24T21:31:40.804" v="114"/>
          <ac:spMkLst>
            <pc:docMk/>
            <pc:sldMk cId="2179646626" sldId="259"/>
            <ac:spMk id="10" creationId="{B72D1B83-1BA0-2230-56FD-2F0B185120EF}"/>
          </ac:spMkLst>
        </pc:spChg>
        <pc:spChg chg="mod">
          <ac:chgData name="Jain, Shilpa" userId="S::shilpaj@bcm.edu::338b2aee-85d1-4cb9-8210-1c415a992d9f" providerId="AD" clId="Web-{C7C4DD5E-4C12-6663-E8AA-48BA07272027}" dt="2025-04-24T21:31:32.398" v="113"/>
          <ac:spMkLst>
            <pc:docMk/>
            <pc:sldMk cId="2179646626" sldId="259"/>
            <ac:spMk id="11" creationId="{5C9D10F6-D075-AC79-03D4-3817B9A43D74}"/>
          </ac:spMkLst>
        </pc:spChg>
        <pc:spChg chg="mod">
          <ac:chgData name="Jain, Shilpa" userId="S::shilpaj@bcm.edu::338b2aee-85d1-4cb9-8210-1c415a992d9f" providerId="AD" clId="Web-{C7C4DD5E-4C12-6663-E8AA-48BA07272027}" dt="2025-04-24T21:31:29.228" v="112"/>
          <ac:spMkLst>
            <pc:docMk/>
            <pc:sldMk cId="2179646626" sldId="259"/>
            <ac:spMk id="12" creationId="{2981805B-6612-B8FE-5E73-46C539013181}"/>
          </ac:spMkLst>
        </pc:spChg>
        <pc:picChg chg="mod">
          <ac:chgData name="Jain, Shilpa" userId="S::shilpaj@bcm.edu::338b2aee-85d1-4cb9-8210-1c415a992d9f" providerId="AD" clId="Web-{C7C4DD5E-4C12-6663-E8AA-48BA07272027}" dt="2025-04-24T21:31:04.444" v="107" actId="1076"/>
          <ac:picMkLst>
            <pc:docMk/>
            <pc:sldMk cId="2179646626" sldId="259"/>
            <ac:picMk id="4" creationId="{0BC18BA9-CED1-2DF9-841B-65988D1653F2}"/>
          </ac:picMkLst>
        </pc:picChg>
        <pc:picChg chg="mod">
          <ac:chgData name="Jain, Shilpa" userId="S::shilpaj@bcm.edu::338b2aee-85d1-4cb9-8210-1c415a992d9f" providerId="AD" clId="Web-{C7C4DD5E-4C12-6663-E8AA-48BA07272027}" dt="2025-04-24T21:31:13.382" v="108" actId="1076"/>
          <ac:picMkLst>
            <pc:docMk/>
            <pc:sldMk cId="2179646626" sldId="259"/>
            <ac:picMk id="5" creationId="{11EAA621-EBBC-D926-516F-F20DAD843BA7}"/>
          </ac:picMkLst>
        </pc:picChg>
      </pc:sldChg>
      <pc:sldChg chg="delSp modSp">
        <pc:chgData name="Jain, Shilpa" userId="S::shilpaj@bcm.edu::338b2aee-85d1-4cb9-8210-1c415a992d9f" providerId="AD" clId="Web-{C7C4DD5E-4C12-6663-E8AA-48BA07272027}" dt="2025-04-24T21:26:27.872" v="69" actId="20577"/>
        <pc:sldMkLst>
          <pc:docMk/>
          <pc:sldMk cId="1991923993" sldId="261"/>
        </pc:sldMkLst>
        <pc:spChg chg="mod">
          <ac:chgData name="Jain, Shilpa" userId="S::shilpaj@bcm.edu::338b2aee-85d1-4cb9-8210-1c415a992d9f" providerId="AD" clId="Web-{C7C4DD5E-4C12-6663-E8AA-48BA07272027}" dt="2025-04-24T21:26:27.872" v="69" actId="20577"/>
          <ac:spMkLst>
            <pc:docMk/>
            <pc:sldMk cId="1991923993" sldId="261"/>
            <ac:spMk id="3" creationId="{531D55F3-6C0D-48F5-FE38-8356BD26D0D4}"/>
          </ac:spMkLst>
        </pc:spChg>
        <pc:spChg chg="del mod">
          <ac:chgData name="Jain, Shilpa" userId="S::shilpaj@bcm.edu::338b2aee-85d1-4cb9-8210-1c415a992d9f" providerId="AD" clId="Web-{C7C4DD5E-4C12-6663-E8AA-48BA07272027}" dt="2025-04-24T21:25:57.074" v="50"/>
          <ac:spMkLst>
            <pc:docMk/>
            <pc:sldMk cId="1991923993" sldId="261"/>
            <ac:spMk id="5" creationId="{E8CEBF19-DEC4-BF5D-EF3F-FAD29BE8C8E8}"/>
          </ac:spMkLst>
        </pc:spChg>
        <pc:picChg chg="mod">
          <ac:chgData name="Jain, Shilpa" userId="S::shilpaj@bcm.edu::338b2aee-85d1-4cb9-8210-1c415a992d9f" providerId="AD" clId="Web-{C7C4DD5E-4C12-6663-E8AA-48BA07272027}" dt="2025-04-24T21:26:13.872" v="54" actId="1076"/>
          <ac:picMkLst>
            <pc:docMk/>
            <pc:sldMk cId="1991923993" sldId="261"/>
            <ac:picMk id="4" creationId="{0FAF684B-6B42-381E-F7E7-F79E769EB183}"/>
          </ac:picMkLst>
        </pc:picChg>
      </pc:sldChg>
      <pc:sldChg chg="addSp delSp modSp">
        <pc:chgData name="Jain, Shilpa" userId="S::shilpaj@bcm.edu::338b2aee-85d1-4cb9-8210-1c415a992d9f" providerId="AD" clId="Web-{C7C4DD5E-4C12-6663-E8AA-48BA07272027}" dt="2025-04-24T21:35:05.827" v="147"/>
        <pc:sldMkLst>
          <pc:docMk/>
          <pc:sldMk cId="2832071356" sldId="262"/>
        </pc:sldMkLst>
        <pc:spChg chg="mod">
          <ac:chgData name="Jain, Shilpa" userId="S::shilpaj@bcm.edu::338b2aee-85d1-4cb9-8210-1c415a992d9f" providerId="AD" clId="Web-{C7C4DD5E-4C12-6663-E8AA-48BA07272027}" dt="2025-04-24T21:34:19.200" v="137" actId="20577"/>
          <ac:spMkLst>
            <pc:docMk/>
            <pc:sldMk cId="2832071356" sldId="262"/>
            <ac:spMk id="3" creationId="{1D20570D-DC6C-AAA2-EDB2-40BFC058C392}"/>
          </ac:spMkLst>
        </pc:spChg>
        <pc:spChg chg="del">
          <ac:chgData name="Jain, Shilpa" userId="S::shilpaj@bcm.edu::338b2aee-85d1-4cb9-8210-1c415a992d9f" providerId="AD" clId="Web-{C7C4DD5E-4C12-6663-E8AA-48BA07272027}" dt="2025-04-24T21:33:46.918" v="129"/>
          <ac:spMkLst>
            <pc:docMk/>
            <pc:sldMk cId="2832071356" sldId="262"/>
            <ac:spMk id="4" creationId="{FEF9F738-6ABC-B2F4-32FC-AACCB0E79AEE}"/>
          </ac:spMkLst>
        </pc:spChg>
        <pc:spChg chg="add mod">
          <ac:chgData name="Jain, Shilpa" userId="S::shilpaj@bcm.edu::338b2aee-85d1-4cb9-8210-1c415a992d9f" providerId="AD" clId="Web-{C7C4DD5E-4C12-6663-E8AA-48BA07272027}" dt="2025-04-24T21:35:05.827" v="147"/>
          <ac:spMkLst>
            <pc:docMk/>
            <pc:sldMk cId="2832071356" sldId="262"/>
            <ac:spMk id="7" creationId="{0A4F5747-0026-9F9B-F240-71A212DF2DDD}"/>
          </ac:spMkLst>
        </pc:spChg>
        <pc:picChg chg="add mod">
          <ac:chgData name="Jain, Shilpa" userId="S::shilpaj@bcm.edu::338b2aee-85d1-4cb9-8210-1c415a992d9f" providerId="AD" clId="Web-{C7C4DD5E-4C12-6663-E8AA-48BA07272027}" dt="2025-04-24T21:34:28.701" v="142" actId="1076"/>
          <ac:picMkLst>
            <pc:docMk/>
            <pc:sldMk cId="2832071356" sldId="262"/>
            <ac:picMk id="5" creationId="{0E74CD97-7D4D-C306-7FE8-7CC8E335D411}"/>
          </ac:picMkLst>
        </pc:picChg>
        <pc:picChg chg="del">
          <ac:chgData name="Jain, Shilpa" userId="S::shilpaj@bcm.edu::338b2aee-85d1-4cb9-8210-1c415a992d9f" providerId="AD" clId="Web-{C7C4DD5E-4C12-6663-E8AA-48BA07272027}" dt="2025-04-24T21:33:52.356" v="131"/>
          <ac:picMkLst>
            <pc:docMk/>
            <pc:sldMk cId="2832071356" sldId="262"/>
            <ac:picMk id="6" creationId="{2B958691-8AB7-2FEA-21E8-75B72032B382}"/>
          </ac:picMkLst>
        </pc:picChg>
      </pc:sldChg>
      <pc:sldChg chg="delSp modSp ord">
        <pc:chgData name="Jain, Shilpa" userId="S::shilpaj@bcm.edu::338b2aee-85d1-4cb9-8210-1c415a992d9f" providerId="AD" clId="Web-{C7C4DD5E-4C12-6663-E8AA-48BA07272027}" dt="2025-04-24T21:35:27.281" v="154" actId="1076"/>
        <pc:sldMkLst>
          <pc:docMk/>
          <pc:sldMk cId="3795469297" sldId="267"/>
        </pc:sldMkLst>
        <pc:spChg chg="del">
          <ac:chgData name="Jain, Shilpa" userId="S::shilpaj@bcm.edu::338b2aee-85d1-4cb9-8210-1c415a992d9f" providerId="AD" clId="Web-{C7C4DD5E-4C12-6663-E8AA-48BA07272027}" dt="2025-04-24T21:34:57.405" v="144"/>
          <ac:spMkLst>
            <pc:docMk/>
            <pc:sldMk cId="3795469297" sldId="267"/>
            <ac:spMk id="3" creationId="{0A4F5747-0026-9F9B-F240-71A212DF2DDD}"/>
          </ac:spMkLst>
        </pc:spChg>
        <pc:spChg chg="mod">
          <ac:chgData name="Jain, Shilpa" userId="S::shilpaj@bcm.edu::338b2aee-85d1-4cb9-8210-1c415a992d9f" providerId="AD" clId="Web-{C7C4DD5E-4C12-6663-E8AA-48BA07272027}" dt="2025-04-24T21:35:15.968" v="150" actId="1076"/>
          <ac:spMkLst>
            <pc:docMk/>
            <pc:sldMk cId="3795469297" sldId="267"/>
            <ac:spMk id="5" creationId="{ED034BC1-1FBF-58FA-31E2-B6E791F47C48}"/>
          </ac:spMkLst>
        </pc:spChg>
        <pc:spChg chg="mod">
          <ac:chgData name="Jain, Shilpa" userId="S::shilpaj@bcm.edu::338b2aee-85d1-4cb9-8210-1c415a992d9f" providerId="AD" clId="Web-{C7C4DD5E-4C12-6663-E8AA-48BA07272027}" dt="2025-04-24T21:35:27.281" v="154" actId="1076"/>
          <ac:spMkLst>
            <pc:docMk/>
            <pc:sldMk cId="3795469297" sldId="267"/>
            <ac:spMk id="7" creationId="{A566F823-374C-1C0D-B671-5C223F9F169E}"/>
          </ac:spMkLst>
        </pc:spChg>
        <pc:picChg chg="del">
          <ac:chgData name="Jain, Shilpa" userId="S::shilpaj@bcm.edu::338b2aee-85d1-4cb9-8210-1c415a992d9f" providerId="AD" clId="Web-{C7C4DD5E-4C12-6663-E8AA-48BA07272027}" dt="2025-04-24T21:34:02.528" v="134"/>
          <ac:picMkLst>
            <pc:docMk/>
            <pc:sldMk cId="3795469297" sldId="267"/>
            <ac:picMk id="2" creationId="{17A936F2-3A27-6DFC-7A70-5C899F66494A}"/>
          </ac:picMkLst>
        </pc:picChg>
        <pc:picChg chg="mod">
          <ac:chgData name="Jain, Shilpa" userId="S::shilpaj@bcm.edu::338b2aee-85d1-4cb9-8210-1c415a992d9f" providerId="AD" clId="Web-{C7C4DD5E-4C12-6663-E8AA-48BA07272027}" dt="2025-04-24T21:35:10.952" v="148" actId="1076"/>
          <ac:picMkLst>
            <pc:docMk/>
            <pc:sldMk cId="3795469297" sldId="267"/>
            <ac:picMk id="4" creationId="{FA3A6831-C4CD-50C8-F023-B66C508109C8}"/>
          </ac:picMkLst>
        </pc:picChg>
        <pc:picChg chg="mod">
          <ac:chgData name="Jain, Shilpa" userId="S::shilpaj@bcm.edu::338b2aee-85d1-4cb9-8210-1c415a992d9f" providerId="AD" clId="Web-{C7C4DD5E-4C12-6663-E8AA-48BA07272027}" dt="2025-04-24T21:35:17.030" v="151" actId="1076"/>
          <ac:picMkLst>
            <pc:docMk/>
            <pc:sldMk cId="3795469297" sldId="267"/>
            <ac:picMk id="6" creationId="{8BB2368E-8936-7B59-D3DD-8F3CD016C42B}"/>
          </ac:picMkLst>
        </pc:picChg>
        <pc:picChg chg="mod">
          <ac:chgData name="Jain, Shilpa" userId="S::shilpaj@bcm.edu::338b2aee-85d1-4cb9-8210-1c415a992d9f" providerId="AD" clId="Web-{C7C4DD5E-4C12-6663-E8AA-48BA07272027}" dt="2025-04-24T21:35:12.155" v="149" actId="1076"/>
          <ac:picMkLst>
            <pc:docMk/>
            <pc:sldMk cId="3795469297" sldId="267"/>
            <ac:picMk id="8" creationId="{EBE17A13-100B-C279-DED7-75E9CA70D766}"/>
          </ac:picMkLst>
        </pc:picChg>
        <pc:picChg chg="mod">
          <ac:chgData name="Jain, Shilpa" userId="S::shilpaj@bcm.edu::338b2aee-85d1-4cb9-8210-1c415a992d9f" providerId="AD" clId="Web-{C7C4DD5E-4C12-6663-E8AA-48BA07272027}" dt="2025-04-24T21:35:21.734" v="153" actId="1076"/>
          <ac:picMkLst>
            <pc:docMk/>
            <pc:sldMk cId="3795469297" sldId="267"/>
            <ac:picMk id="10" creationId="{EFB05270-AA21-191F-3C25-CA3973F88C4C}"/>
          </ac:picMkLst>
        </pc:picChg>
      </pc:sldChg>
      <pc:sldChg chg="modSp">
        <pc:chgData name="Jain, Shilpa" userId="S::shilpaj@bcm.edu::338b2aee-85d1-4cb9-8210-1c415a992d9f" providerId="AD" clId="Web-{C7C4DD5E-4C12-6663-E8AA-48BA07272027}" dt="2025-04-24T21:30:07.629" v="106" actId="20577"/>
        <pc:sldMkLst>
          <pc:docMk/>
          <pc:sldMk cId="2512724028" sldId="277"/>
        </pc:sldMkLst>
        <pc:spChg chg="mod">
          <ac:chgData name="Jain, Shilpa" userId="S::shilpaj@bcm.edu::338b2aee-85d1-4cb9-8210-1c415a992d9f" providerId="AD" clId="Web-{C7C4DD5E-4C12-6663-E8AA-48BA07272027}" dt="2025-04-24T21:30:07.629" v="106" actId="20577"/>
          <ac:spMkLst>
            <pc:docMk/>
            <pc:sldMk cId="2512724028" sldId="277"/>
            <ac:spMk id="2" creationId="{F5F64092-7701-48DA-6571-0412ED59C374}"/>
          </ac:spMkLst>
        </pc:spChg>
        <pc:spChg chg="mod">
          <ac:chgData name="Jain, Shilpa" userId="S::shilpaj@bcm.edu::338b2aee-85d1-4cb9-8210-1c415a992d9f" providerId="AD" clId="Web-{C7C4DD5E-4C12-6663-E8AA-48BA07272027}" dt="2025-04-24T21:27:48.094" v="82" actId="14100"/>
          <ac:spMkLst>
            <pc:docMk/>
            <pc:sldMk cId="2512724028" sldId="277"/>
            <ac:spMk id="4" creationId="{4F2F6086-8575-BD4A-E036-1854CF751F2C}"/>
          </ac:spMkLst>
        </pc:spChg>
        <pc:picChg chg="mod">
          <ac:chgData name="Jain, Shilpa" userId="S::shilpaj@bcm.edu::338b2aee-85d1-4cb9-8210-1c415a992d9f" providerId="AD" clId="Web-{C7C4DD5E-4C12-6663-E8AA-48BA07272027}" dt="2025-04-24T21:26:48.232" v="72" actId="1076"/>
          <ac:picMkLst>
            <pc:docMk/>
            <pc:sldMk cId="2512724028" sldId="277"/>
            <ac:picMk id="3" creationId="{8C0D9020-E07B-B6B7-C628-277E6909FD6D}"/>
          </ac:picMkLst>
        </pc:picChg>
        <pc:picChg chg="mod">
          <ac:chgData name="Jain, Shilpa" userId="S::shilpaj@bcm.edu::338b2aee-85d1-4cb9-8210-1c415a992d9f" providerId="AD" clId="Web-{C7C4DD5E-4C12-6663-E8AA-48BA07272027}" dt="2025-04-24T21:27:13.546" v="76" actId="1076"/>
          <ac:picMkLst>
            <pc:docMk/>
            <pc:sldMk cId="2512724028" sldId="277"/>
            <ac:picMk id="5" creationId="{BE88A61D-4D6A-7007-42E0-0B1CE4752723}"/>
          </ac:picMkLst>
        </pc:picChg>
        <pc:picChg chg="mod">
          <ac:chgData name="Jain, Shilpa" userId="S::shilpaj@bcm.edu::338b2aee-85d1-4cb9-8210-1c415a992d9f" providerId="AD" clId="Web-{C7C4DD5E-4C12-6663-E8AA-48BA07272027}" dt="2025-04-24T21:27:11.061" v="75" actId="1076"/>
          <ac:picMkLst>
            <pc:docMk/>
            <pc:sldMk cId="2512724028" sldId="277"/>
            <ac:picMk id="7" creationId="{9C7A072A-E192-5841-3B7C-190B96650336}"/>
          </ac:picMkLst>
        </pc:picChg>
      </pc:sldChg>
      <pc:sldChg chg="addSp delSp modSp new mod setBg">
        <pc:chgData name="Jain, Shilpa" userId="S::shilpaj@bcm.edu::338b2aee-85d1-4cb9-8210-1c415a992d9f" providerId="AD" clId="Web-{C7C4DD5E-4C12-6663-E8AA-48BA07272027}" dt="2025-04-24T21:35:36.312" v="156"/>
        <pc:sldMkLst>
          <pc:docMk/>
          <pc:sldMk cId="3839017199" sldId="280"/>
        </pc:sldMkLst>
        <pc:spChg chg="mod">
          <ac:chgData name="Jain, Shilpa" userId="S::shilpaj@bcm.edu::338b2aee-85d1-4cb9-8210-1c415a992d9f" providerId="AD" clId="Web-{C7C4DD5E-4C12-6663-E8AA-48BA07272027}" dt="2025-04-24T21:35:36.312" v="156"/>
          <ac:spMkLst>
            <pc:docMk/>
            <pc:sldMk cId="3839017199" sldId="280"/>
            <ac:spMk id="2" creationId="{19E4DE10-2F46-4BA7-012D-F53AA802FB78}"/>
          </ac:spMkLst>
        </pc:spChg>
        <pc:spChg chg="mod">
          <ac:chgData name="Jain, Shilpa" userId="S::shilpaj@bcm.edu::338b2aee-85d1-4cb9-8210-1c415a992d9f" providerId="AD" clId="Web-{C7C4DD5E-4C12-6663-E8AA-48BA07272027}" dt="2025-04-24T21:35:36.312" v="156"/>
          <ac:spMkLst>
            <pc:docMk/>
            <pc:sldMk cId="3839017199" sldId="280"/>
            <ac:spMk id="3" creationId="{029826AC-D8BD-FD4F-E60D-6EE9ACBDEB71}"/>
          </ac:spMkLst>
        </pc:spChg>
        <pc:spChg chg="add del">
          <ac:chgData name="Jain, Shilpa" userId="S::shilpaj@bcm.edu::338b2aee-85d1-4cb9-8210-1c415a992d9f" providerId="AD" clId="Web-{C7C4DD5E-4C12-6663-E8AA-48BA07272027}" dt="2025-04-24T21:35:36.312" v="156"/>
          <ac:spMkLst>
            <pc:docMk/>
            <pc:sldMk cId="3839017199" sldId="280"/>
            <ac:spMk id="4" creationId="{FEF9F738-6ABC-B2F4-32FC-AACCB0E79AEE}"/>
          </ac:spMkLst>
        </pc:spChg>
        <pc:spChg chg="add">
          <ac:chgData name="Jain, Shilpa" userId="S::shilpaj@bcm.edu::338b2aee-85d1-4cb9-8210-1c415a992d9f" providerId="AD" clId="Web-{C7C4DD5E-4C12-6663-E8AA-48BA07272027}" dt="2025-04-24T21:35:36.312" v="156"/>
          <ac:spMkLst>
            <pc:docMk/>
            <pc:sldMk cId="3839017199" sldId="280"/>
            <ac:spMk id="10" creationId="{C0763A76-9F1C-4FC5-82B7-DD475DA461B2}"/>
          </ac:spMkLst>
        </pc:spChg>
        <pc:spChg chg="add">
          <ac:chgData name="Jain, Shilpa" userId="S::shilpaj@bcm.edu::338b2aee-85d1-4cb9-8210-1c415a992d9f" providerId="AD" clId="Web-{C7C4DD5E-4C12-6663-E8AA-48BA07272027}" dt="2025-04-24T21:35:36.312" v="156"/>
          <ac:spMkLst>
            <pc:docMk/>
            <pc:sldMk cId="3839017199" sldId="280"/>
            <ac:spMk id="12" creationId="{E81BF4F6-F2CF-4984-9D14-D6966D92F99F}"/>
          </ac:spMkLst>
        </pc:spChg>
        <pc:picChg chg="add mod">
          <ac:chgData name="Jain, Shilpa" userId="S::shilpaj@bcm.edu::338b2aee-85d1-4cb9-8210-1c415a992d9f" providerId="AD" clId="Web-{C7C4DD5E-4C12-6663-E8AA-48BA07272027}" dt="2025-04-24T21:35:36.312" v="156"/>
          <ac:picMkLst>
            <pc:docMk/>
            <pc:sldMk cId="3839017199" sldId="280"/>
            <ac:picMk id="5" creationId="{BA92232C-E98B-BE08-2D49-BA060FE92FEA}"/>
          </ac:picMkLst>
        </pc:picChg>
      </pc:sldChg>
    </pc:docChg>
  </pc:docChgLst>
  <pc:docChgLst>
    <pc:chgData name="Italiya, Sonalben L" userId="S::u250266@bcm.edu::40140ba4-18e5-4496-9efc-595c9072329b" providerId="AD" clId="Web-{FCD3000D-0934-593F-F105-E031C85F9584}"/>
    <pc:docChg chg="addSld delSld modSld">
      <pc:chgData name="Italiya, Sonalben L" userId="S::u250266@bcm.edu::40140ba4-18e5-4496-9efc-595c9072329b" providerId="AD" clId="Web-{FCD3000D-0934-593F-F105-E031C85F9584}" dt="2025-04-24T05:41:55.227" v="522" actId="20577"/>
      <pc:docMkLst>
        <pc:docMk/>
      </pc:docMkLst>
      <pc:sldChg chg="modSp">
        <pc:chgData name="Italiya, Sonalben L" userId="S::u250266@bcm.edu::40140ba4-18e5-4496-9efc-595c9072329b" providerId="AD" clId="Web-{FCD3000D-0934-593F-F105-E031C85F9584}" dt="2025-04-24T05:35:43.380" v="455" actId="20577"/>
        <pc:sldMkLst>
          <pc:docMk/>
          <pc:sldMk cId="109857222" sldId="256"/>
        </pc:sldMkLst>
        <pc:spChg chg="mod">
          <ac:chgData name="Italiya, Sonalben L" userId="S::u250266@bcm.edu::40140ba4-18e5-4496-9efc-595c9072329b" providerId="AD" clId="Web-{FCD3000D-0934-593F-F105-E031C85F9584}" dt="2025-04-24T05:35:43.380" v="455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 del">
        <pc:chgData name="Italiya, Sonalben L" userId="S::u250266@bcm.edu::40140ba4-18e5-4496-9efc-595c9072329b" providerId="AD" clId="Web-{FCD3000D-0934-593F-F105-E031C85F9584}" dt="2025-04-24T04:41:47.505" v="7"/>
        <pc:sldMkLst>
          <pc:docMk/>
          <pc:sldMk cId="2711193745" sldId="258"/>
        </pc:sldMkLst>
        <pc:spChg chg="mod">
          <ac:chgData name="Italiya, Sonalben L" userId="S::u250266@bcm.edu::40140ba4-18e5-4496-9efc-595c9072329b" providerId="AD" clId="Web-{FCD3000D-0934-593F-F105-E031C85F9584}" dt="2025-04-24T04:41:20.396" v="1" actId="20577"/>
          <ac:spMkLst>
            <pc:docMk/>
            <pc:sldMk cId="2711193745" sldId="258"/>
            <ac:spMk id="5" creationId="{44B0A74C-AB6D-D194-8531-2FDE61562D59}"/>
          </ac:spMkLst>
        </pc:spChg>
      </pc:sldChg>
      <pc:sldChg chg="addSp delSp modSp">
        <pc:chgData name="Italiya, Sonalben L" userId="S::u250266@bcm.edu::40140ba4-18e5-4496-9efc-595c9072329b" providerId="AD" clId="Web-{FCD3000D-0934-593F-F105-E031C85F9584}" dt="2025-04-24T05:41:55.227" v="522" actId="20577"/>
        <pc:sldMkLst>
          <pc:docMk/>
          <pc:sldMk cId="2179646626" sldId="259"/>
        </pc:sldMkLst>
        <pc:spChg chg="add del mod">
          <ac:chgData name="Italiya, Sonalben L" userId="S::u250266@bcm.edu::40140ba4-18e5-4496-9efc-595c9072329b" providerId="AD" clId="Web-{FCD3000D-0934-593F-F105-E031C85F9584}" dt="2025-04-24T04:47:13.444" v="43"/>
          <ac:spMkLst>
            <pc:docMk/>
            <pc:sldMk cId="2179646626" sldId="259"/>
            <ac:spMk id="3" creationId="{C8A09816-0A3C-1D38-B4A7-127D5D800B2E}"/>
          </ac:spMkLst>
        </pc:spChg>
        <pc:spChg chg="add mod">
          <ac:chgData name="Italiya, Sonalben L" userId="S::u250266@bcm.edu::40140ba4-18e5-4496-9efc-595c9072329b" providerId="AD" clId="Web-{FCD3000D-0934-593F-F105-E031C85F9584}" dt="2025-04-24T05:41:55.227" v="522" actId="20577"/>
          <ac:spMkLst>
            <pc:docMk/>
            <pc:sldMk cId="2179646626" sldId="259"/>
            <ac:spMk id="7" creationId="{29AB5F53-65D4-5FFB-6EBE-F35DE2DB5F34}"/>
          </ac:spMkLst>
        </pc:spChg>
        <pc:spChg chg="add del">
          <ac:chgData name="Italiya, Sonalben L" userId="S::u250266@bcm.edu::40140ba4-18e5-4496-9efc-595c9072329b" providerId="AD" clId="Web-{FCD3000D-0934-593F-F105-E031C85F9584}" dt="2025-04-24T04:53:14.943" v="83"/>
          <ac:spMkLst>
            <pc:docMk/>
            <pc:sldMk cId="2179646626" sldId="259"/>
            <ac:spMk id="8" creationId="{4432E2C5-1123-243A-11CE-DEB128A91285}"/>
          </ac:spMkLst>
        </pc:spChg>
        <pc:spChg chg="add mod">
          <ac:chgData name="Italiya, Sonalben L" userId="S::u250266@bcm.edu::40140ba4-18e5-4496-9efc-595c9072329b" providerId="AD" clId="Web-{FCD3000D-0934-593F-F105-E031C85F9584}" dt="2025-04-24T04:57:55.771" v="132" actId="20577"/>
          <ac:spMkLst>
            <pc:docMk/>
            <pc:sldMk cId="2179646626" sldId="259"/>
            <ac:spMk id="9" creationId="{F552127A-7883-C9E7-A9F0-E59D0A68746E}"/>
          </ac:spMkLst>
        </pc:spChg>
        <pc:spChg chg="add mod">
          <ac:chgData name="Italiya, Sonalben L" userId="S::u250266@bcm.edu::40140ba4-18e5-4496-9efc-595c9072329b" providerId="AD" clId="Web-{FCD3000D-0934-593F-F105-E031C85F9584}" dt="2025-04-24T04:58:53.620" v="142" actId="1076"/>
          <ac:spMkLst>
            <pc:docMk/>
            <pc:sldMk cId="2179646626" sldId="259"/>
            <ac:spMk id="10" creationId="{B72D1B83-1BA0-2230-56FD-2F0B185120EF}"/>
          </ac:spMkLst>
        </pc:spChg>
        <pc:spChg chg="add mod">
          <ac:chgData name="Italiya, Sonalben L" userId="S::u250266@bcm.edu::40140ba4-18e5-4496-9efc-595c9072329b" providerId="AD" clId="Web-{FCD3000D-0934-593F-F105-E031C85F9584}" dt="2025-04-24T04:56:09.896" v="111" actId="14100"/>
          <ac:spMkLst>
            <pc:docMk/>
            <pc:sldMk cId="2179646626" sldId="259"/>
            <ac:spMk id="11" creationId="{5C9D10F6-D075-AC79-03D4-3817B9A43D74}"/>
          </ac:spMkLst>
        </pc:spChg>
        <pc:spChg chg="add mod">
          <ac:chgData name="Italiya, Sonalben L" userId="S::u250266@bcm.edu::40140ba4-18e5-4496-9efc-595c9072329b" providerId="AD" clId="Web-{FCD3000D-0934-593F-F105-E031C85F9584}" dt="2025-04-24T04:57:09.459" v="117" actId="1076"/>
          <ac:spMkLst>
            <pc:docMk/>
            <pc:sldMk cId="2179646626" sldId="259"/>
            <ac:spMk id="12" creationId="{2981805B-6612-B8FE-5E73-46C539013181}"/>
          </ac:spMkLst>
        </pc:spChg>
      </pc:sldChg>
      <pc:sldChg chg="modSp del">
        <pc:chgData name="Italiya, Sonalben L" userId="S::u250266@bcm.edu::40140ba4-18e5-4496-9efc-595c9072329b" providerId="AD" clId="Web-{FCD3000D-0934-593F-F105-E031C85F9584}" dt="2025-04-24T04:51:51.646" v="76"/>
        <pc:sldMkLst>
          <pc:docMk/>
          <pc:sldMk cId="531375454" sldId="260"/>
        </pc:sldMkLst>
        <pc:spChg chg="mod">
          <ac:chgData name="Italiya, Sonalben L" userId="S::u250266@bcm.edu::40140ba4-18e5-4496-9efc-595c9072329b" providerId="AD" clId="Web-{FCD3000D-0934-593F-F105-E031C85F9584}" dt="2025-04-24T04:46:59.616" v="40" actId="20577"/>
          <ac:spMkLst>
            <pc:docMk/>
            <pc:sldMk cId="531375454" sldId="260"/>
            <ac:spMk id="4" creationId="{13AFE6CB-9A76-35B3-5A38-294395D9A43B}"/>
          </ac:spMkLst>
        </pc:spChg>
      </pc:sldChg>
      <pc:sldChg chg="modSp">
        <pc:chgData name="Italiya, Sonalben L" userId="S::u250266@bcm.edu::40140ba4-18e5-4496-9efc-595c9072329b" providerId="AD" clId="Web-{FCD3000D-0934-593F-F105-E031C85F9584}" dt="2025-04-24T05:05:24.968" v="174" actId="20577"/>
        <pc:sldMkLst>
          <pc:docMk/>
          <pc:sldMk cId="1991923993" sldId="261"/>
        </pc:sldMkLst>
        <pc:spChg chg="mod">
          <ac:chgData name="Italiya, Sonalben L" userId="S::u250266@bcm.edu::40140ba4-18e5-4496-9efc-595c9072329b" providerId="AD" clId="Web-{FCD3000D-0934-593F-F105-E031C85F9584}" dt="2025-04-24T05:05:24.968" v="174" actId="20577"/>
          <ac:spMkLst>
            <pc:docMk/>
            <pc:sldMk cId="1991923993" sldId="261"/>
            <ac:spMk id="3" creationId="{531D55F3-6C0D-48F5-FE38-8356BD26D0D4}"/>
          </ac:spMkLst>
        </pc:spChg>
      </pc:sldChg>
      <pc:sldChg chg="modSp">
        <pc:chgData name="Italiya, Sonalben L" userId="S::u250266@bcm.edu::40140ba4-18e5-4496-9efc-595c9072329b" providerId="AD" clId="Web-{FCD3000D-0934-593F-F105-E031C85F9584}" dt="2025-04-24T05:06:45.656" v="181" actId="20577"/>
        <pc:sldMkLst>
          <pc:docMk/>
          <pc:sldMk cId="2832071356" sldId="262"/>
        </pc:sldMkLst>
        <pc:spChg chg="mod">
          <ac:chgData name="Italiya, Sonalben L" userId="S::u250266@bcm.edu::40140ba4-18e5-4496-9efc-595c9072329b" providerId="AD" clId="Web-{FCD3000D-0934-593F-F105-E031C85F9584}" dt="2025-04-24T05:06:45.656" v="181" actId="20577"/>
          <ac:spMkLst>
            <pc:docMk/>
            <pc:sldMk cId="2832071356" sldId="262"/>
            <ac:spMk id="3" creationId="{1D20570D-DC6C-AAA2-EDB2-40BFC058C392}"/>
          </ac:spMkLst>
        </pc:spChg>
      </pc:sldChg>
      <pc:sldChg chg="del">
        <pc:chgData name="Italiya, Sonalben L" userId="S::u250266@bcm.edu::40140ba4-18e5-4496-9efc-595c9072329b" providerId="AD" clId="Web-{FCD3000D-0934-593F-F105-E031C85F9584}" dt="2025-04-24T04:51:54.271" v="77"/>
        <pc:sldMkLst>
          <pc:docMk/>
          <pc:sldMk cId="3009861042" sldId="264"/>
        </pc:sldMkLst>
      </pc:sldChg>
      <pc:sldChg chg="del">
        <pc:chgData name="Italiya, Sonalben L" userId="S::u250266@bcm.edu::40140ba4-18e5-4496-9efc-595c9072329b" providerId="AD" clId="Web-{FCD3000D-0934-593F-F105-E031C85F9584}" dt="2025-04-24T04:51:48.287" v="75"/>
        <pc:sldMkLst>
          <pc:docMk/>
          <pc:sldMk cId="1292631898" sldId="265"/>
        </pc:sldMkLst>
      </pc:sldChg>
      <pc:sldChg chg="del">
        <pc:chgData name="Italiya, Sonalben L" userId="S::u250266@bcm.edu::40140ba4-18e5-4496-9efc-595c9072329b" providerId="AD" clId="Web-{FCD3000D-0934-593F-F105-E031C85F9584}" dt="2025-04-24T05:04:26.422" v="168"/>
        <pc:sldMkLst>
          <pc:docMk/>
          <pc:sldMk cId="4019594700" sldId="266"/>
        </pc:sldMkLst>
      </pc:sldChg>
      <pc:sldChg chg="addSp modSp">
        <pc:chgData name="Italiya, Sonalben L" userId="S::u250266@bcm.edu::40140ba4-18e5-4496-9efc-595c9072329b" providerId="AD" clId="Web-{FCD3000D-0934-593F-F105-E031C85F9584}" dt="2025-04-24T05:41:15.915" v="519" actId="20577"/>
        <pc:sldMkLst>
          <pc:docMk/>
          <pc:sldMk cId="3795469297" sldId="267"/>
        </pc:sldMkLst>
        <pc:spChg chg="add mod">
          <ac:chgData name="Italiya, Sonalben L" userId="S::u250266@bcm.edu::40140ba4-18e5-4496-9efc-595c9072329b" providerId="AD" clId="Web-{FCD3000D-0934-593F-F105-E031C85F9584}" dt="2025-04-24T05:16:06.514" v="225" actId="14100"/>
          <ac:spMkLst>
            <pc:docMk/>
            <pc:sldMk cId="3795469297" sldId="267"/>
            <ac:spMk id="3" creationId="{0A4F5747-0026-9F9B-F240-71A212DF2DDD}"/>
          </ac:spMkLst>
        </pc:spChg>
        <pc:spChg chg="add mod">
          <ac:chgData name="Italiya, Sonalben L" userId="S::u250266@bcm.edu::40140ba4-18e5-4496-9efc-595c9072329b" providerId="AD" clId="Web-{FCD3000D-0934-593F-F105-E031C85F9584}" dt="2025-04-24T05:17:09.920" v="239" actId="20577"/>
          <ac:spMkLst>
            <pc:docMk/>
            <pc:sldMk cId="3795469297" sldId="267"/>
            <ac:spMk id="5" creationId="{ED034BC1-1FBF-58FA-31E2-B6E791F47C48}"/>
          </ac:spMkLst>
        </pc:spChg>
        <pc:spChg chg="add mod">
          <ac:chgData name="Italiya, Sonalben L" userId="S::u250266@bcm.edu::40140ba4-18e5-4496-9efc-595c9072329b" providerId="AD" clId="Web-{FCD3000D-0934-593F-F105-E031C85F9584}" dt="2025-04-24T05:18:27.294" v="266" actId="1076"/>
          <ac:spMkLst>
            <pc:docMk/>
            <pc:sldMk cId="3795469297" sldId="267"/>
            <ac:spMk id="7" creationId="{A566F823-374C-1C0D-B671-5C223F9F169E}"/>
          </ac:spMkLst>
        </pc:spChg>
        <pc:spChg chg="add mod">
          <ac:chgData name="Italiya, Sonalben L" userId="S::u250266@bcm.edu::40140ba4-18e5-4496-9efc-595c9072329b" providerId="AD" clId="Web-{FCD3000D-0934-593F-F105-E031C85F9584}" dt="2025-04-24T05:19:23.747" v="274" actId="1076"/>
          <ac:spMkLst>
            <pc:docMk/>
            <pc:sldMk cId="3795469297" sldId="267"/>
            <ac:spMk id="9" creationId="{849A4006-7A2D-B2FD-1695-63DBFE1E8D6F}"/>
          </ac:spMkLst>
        </pc:spChg>
        <pc:spChg chg="add mod">
          <ac:chgData name="Italiya, Sonalben L" userId="S::u250266@bcm.edu::40140ba4-18e5-4496-9efc-595c9072329b" providerId="AD" clId="Web-{FCD3000D-0934-593F-F105-E031C85F9584}" dt="2025-04-24T05:20:16.938" v="289" actId="1076"/>
          <ac:spMkLst>
            <pc:docMk/>
            <pc:sldMk cId="3795469297" sldId="267"/>
            <ac:spMk id="11" creationId="{3CADBD49-8DDE-5402-7105-50D2E731BCA4}"/>
          </ac:spMkLst>
        </pc:spChg>
        <pc:spChg chg="add mod">
          <ac:chgData name="Italiya, Sonalben L" userId="S::u250266@bcm.edu::40140ba4-18e5-4496-9efc-595c9072329b" providerId="AD" clId="Web-{FCD3000D-0934-593F-F105-E031C85F9584}" dt="2025-04-24T05:41:15.915" v="519" actId="20577"/>
          <ac:spMkLst>
            <pc:docMk/>
            <pc:sldMk cId="3795469297" sldId="267"/>
            <ac:spMk id="12" creationId="{4DC59960-1022-4AA0-7525-C793B4172D99}"/>
          </ac:spMkLst>
        </pc:spChg>
        <pc:picChg chg="mod">
          <ac:chgData name="Italiya, Sonalben L" userId="S::u250266@bcm.edu::40140ba4-18e5-4496-9efc-595c9072329b" providerId="AD" clId="Web-{FCD3000D-0934-593F-F105-E031C85F9584}" dt="2025-04-24T05:14:32.123" v="209" actId="14100"/>
          <ac:picMkLst>
            <pc:docMk/>
            <pc:sldMk cId="3795469297" sldId="267"/>
            <ac:picMk id="2" creationId="{17A936F2-3A27-6DFC-7A70-5C899F66494A}"/>
          </ac:picMkLst>
        </pc:picChg>
        <pc:picChg chg="mod">
          <ac:chgData name="Italiya, Sonalben L" userId="S::u250266@bcm.edu::40140ba4-18e5-4496-9efc-595c9072329b" providerId="AD" clId="Web-{FCD3000D-0934-593F-F105-E031C85F9584}" dt="2025-04-24T05:14:35.826" v="210" actId="14100"/>
          <ac:picMkLst>
            <pc:docMk/>
            <pc:sldMk cId="3795469297" sldId="267"/>
            <ac:picMk id="4" creationId="{FA3A6831-C4CD-50C8-F023-B66C508109C8}"/>
          </ac:picMkLst>
        </pc:picChg>
        <pc:picChg chg="mod">
          <ac:chgData name="Italiya, Sonalben L" userId="S::u250266@bcm.edu::40140ba4-18e5-4496-9efc-595c9072329b" providerId="AD" clId="Web-{FCD3000D-0934-593F-F105-E031C85F9584}" dt="2025-04-24T05:14:42.373" v="211" actId="14100"/>
          <ac:picMkLst>
            <pc:docMk/>
            <pc:sldMk cId="3795469297" sldId="267"/>
            <ac:picMk id="6" creationId="{8BB2368E-8936-7B59-D3DD-8F3CD016C42B}"/>
          </ac:picMkLst>
        </pc:picChg>
        <pc:picChg chg="mod ord">
          <ac:chgData name="Italiya, Sonalben L" userId="S::u250266@bcm.edu::40140ba4-18e5-4496-9efc-595c9072329b" providerId="AD" clId="Web-{FCD3000D-0934-593F-F105-E031C85F9584}" dt="2025-04-24T05:18:10.388" v="263" actId="1076"/>
          <ac:picMkLst>
            <pc:docMk/>
            <pc:sldMk cId="3795469297" sldId="267"/>
            <ac:picMk id="8" creationId="{EBE17A13-100B-C279-DED7-75E9CA70D766}"/>
          </ac:picMkLst>
        </pc:picChg>
        <pc:picChg chg="mod">
          <ac:chgData name="Italiya, Sonalben L" userId="S::u250266@bcm.edu::40140ba4-18e5-4496-9efc-595c9072329b" providerId="AD" clId="Web-{FCD3000D-0934-593F-F105-E031C85F9584}" dt="2025-04-24T05:14:56.639" v="214" actId="14100"/>
          <ac:picMkLst>
            <pc:docMk/>
            <pc:sldMk cId="3795469297" sldId="267"/>
            <ac:picMk id="10" creationId="{EFB05270-AA21-191F-3C25-CA3973F88C4C}"/>
          </ac:picMkLst>
        </pc:picChg>
      </pc:sldChg>
      <pc:sldChg chg="del">
        <pc:chgData name="Italiya, Sonalben L" userId="S::u250266@bcm.edu::40140ba4-18e5-4496-9efc-595c9072329b" providerId="AD" clId="Web-{FCD3000D-0934-593F-F105-E031C85F9584}" dt="2025-04-24T05:23:05.515" v="329"/>
        <pc:sldMkLst>
          <pc:docMk/>
          <pc:sldMk cId="523873434" sldId="268"/>
        </pc:sldMkLst>
      </pc:sldChg>
      <pc:sldChg chg="del">
        <pc:chgData name="Italiya, Sonalben L" userId="S::u250266@bcm.edu::40140ba4-18e5-4496-9efc-595c9072329b" providerId="AD" clId="Web-{FCD3000D-0934-593F-F105-E031C85F9584}" dt="2025-04-24T05:23:09.828" v="330"/>
        <pc:sldMkLst>
          <pc:docMk/>
          <pc:sldMk cId="2573875133" sldId="270"/>
        </pc:sldMkLst>
      </pc:sldChg>
      <pc:sldChg chg="del">
        <pc:chgData name="Italiya, Sonalben L" userId="S::u250266@bcm.edu::40140ba4-18e5-4496-9efc-595c9072329b" providerId="AD" clId="Web-{FCD3000D-0934-593F-F105-E031C85F9584}" dt="2025-04-24T05:23:11.062" v="331"/>
        <pc:sldMkLst>
          <pc:docMk/>
          <pc:sldMk cId="533803376" sldId="271"/>
        </pc:sldMkLst>
      </pc:sldChg>
      <pc:sldChg chg="del">
        <pc:chgData name="Italiya, Sonalben L" userId="S::u250266@bcm.edu::40140ba4-18e5-4496-9efc-595c9072329b" providerId="AD" clId="Web-{FCD3000D-0934-593F-F105-E031C85F9584}" dt="2025-04-24T05:23:11.828" v="332"/>
        <pc:sldMkLst>
          <pc:docMk/>
          <pc:sldMk cId="3263163672" sldId="272"/>
        </pc:sldMkLst>
      </pc:sldChg>
      <pc:sldChg chg="addSp delSp modSp del mod setBg">
        <pc:chgData name="Italiya, Sonalben L" userId="S::u250266@bcm.edu::40140ba4-18e5-4496-9efc-595c9072329b" providerId="AD" clId="Web-{FCD3000D-0934-593F-F105-E031C85F9584}" dt="2025-04-24T05:34:55.802" v="450"/>
        <pc:sldMkLst>
          <pc:docMk/>
          <pc:sldMk cId="3065747344" sldId="273"/>
        </pc:sldMkLst>
        <pc:spChg chg="mod ord">
          <ac:chgData name="Italiya, Sonalben L" userId="S::u250266@bcm.edu::40140ba4-18e5-4496-9efc-595c9072329b" providerId="AD" clId="Web-{FCD3000D-0934-593F-F105-E031C85F9584}" dt="2025-04-24T05:24:14.484" v="338"/>
          <ac:spMkLst>
            <pc:docMk/>
            <pc:sldMk cId="3065747344" sldId="273"/>
            <ac:spMk id="3" creationId="{ACC5C52F-6ED3-FFDB-8F6A-A5294DA5758B}"/>
          </ac:spMkLst>
        </pc:spChg>
        <pc:spChg chg="add del">
          <ac:chgData name="Italiya, Sonalben L" userId="S::u250266@bcm.edu::40140ba4-18e5-4496-9efc-595c9072329b" providerId="AD" clId="Web-{FCD3000D-0934-593F-F105-E031C85F9584}" dt="2025-04-24T05:12:36.155" v="200"/>
          <ac:spMkLst>
            <pc:docMk/>
            <pc:sldMk cId="3065747344" sldId="273"/>
            <ac:spMk id="13" creationId="{2EA3E16E-E32B-4992-ADBC-EA9C33A6FE33}"/>
          </ac:spMkLst>
        </pc:spChg>
        <pc:spChg chg="add del">
          <ac:chgData name="Italiya, Sonalben L" userId="S::u250266@bcm.edu::40140ba4-18e5-4496-9efc-595c9072329b" providerId="AD" clId="Web-{FCD3000D-0934-593F-F105-E031C85F9584}" dt="2025-04-24T05:12:36.155" v="200"/>
          <ac:spMkLst>
            <pc:docMk/>
            <pc:sldMk cId="3065747344" sldId="273"/>
            <ac:spMk id="15" creationId="{C29C59CE-9D5A-4E64-9F64-161998AB2DCE}"/>
          </ac:spMkLst>
        </pc:spChg>
        <pc:spChg chg="add del">
          <ac:chgData name="Italiya, Sonalben L" userId="S::u250266@bcm.edu::40140ba4-18e5-4496-9efc-595c9072329b" providerId="AD" clId="Web-{FCD3000D-0934-593F-F105-E031C85F9584}" dt="2025-04-24T05:12:49.295" v="204"/>
          <ac:spMkLst>
            <pc:docMk/>
            <pc:sldMk cId="3065747344" sldId="273"/>
            <ac:spMk id="20" creationId="{4DD35268-6FBE-0BCD-C050-3F804C7C54A2}"/>
          </ac:spMkLst>
        </pc:spChg>
        <pc:spChg chg="add del">
          <ac:chgData name="Italiya, Sonalben L" userId="S::u250266@bcm.edu::40140ba4-18e5-4496-9efc-595c9072329b" providerId="AD" clId="Web-{FCD3000D-0934-593F-F105-E031C85F9584}" dt="2025-04-24T05:24:14.484" v="338"/>
          <ac:spMkLst>
            <pc:docMk/>
            <pc:sldMk cId="3065747344" sldId="273"/>
            <ac:spMk id="24" creationId="{C29C59CE-9D5A-4E64-9F64-161998AB2DCE}"/>
          </ac:spMkLst>
        </pc:spChg>
        <pc:spChg chg="add del">
          <ac:chgData name="Italiya, Sonalben L" userId="S::u250266@bcm.edu::40140ba4-18e5-4496-9efc-595c9072329b" providerId="AD" clId="Web-{FCD3000D-0934-593F-F105-E031C85F9584}" dt="2025-04-24T05:24:14.484" v="338"/>
          <ac:spMkLst>
            <pc:docMk/>
            <pc:sldMk cId="3065747344" sldId="273"/>
            <ac:spMk id="25" creationId="{2EA3E16E-E32B-4992-ADBC-EA9C33A6FE33}"/>
          </ac:spMkLst>
        </pc:spChg>
        <pc:grpChg chg="add del">
          <ac:chgData name="Italiya, Sonalben L" userId="S::u250266@bcm.edu::40140ba4-18e5-4496-9efc-595c9072329b" providerId="AD" clId="Web-{FCD3000D-0934-593F-F105-E031C85F9584}" dt="2025-04-24T05:12:02.905" v="198"/>
          <ac:grpSpMkLst>
            <pc:docMk/>
            <pc:sldMk cId="3065747344" sldId="273"/>
            <ac:grpSpMk id="8" creationId="{73EABC74-5F6A-014C-1BA6-EC2921E34FA0}"/>
          </ac:grpSpMkLst>
        </pc:grpChg>
        <pc:grpChg chg="add del">
          <ac:chgData name="Italiya, Sonalben L" userId="S::u250266@bcm.edu::40140ba4-18e5-4496-9efc-595c9072329b" providerId="AD" clId="Web-{FCD3000D-0934-593F-F105-E031C85F9584}" dt="2025-04-24T05:12:39.764" v="202"/>
          <ac:grpSpMkLst>
            <pc:docMk/>
            <pc:sldMk cId="3065747344" sldId="273"/>
            <ac:grpSpMk id="17" creationId="{50A0A18D-98B4-40E5-4078-A318C9554788}"/>
          </ac:grpSpMkLst>
        </pc:grpChg>
        <pc:grpChg chg="add del">
          <ac:chgData name="Italiya, Sonalben L" userId="S::u250266@bcm.edu::40140ba4-18e5-4496-9efc-595c9072329b" providerId="AD" clId="Web-{FCD3000D-0934-593F-F105-E031C85F9584}" dt="2025-04-24T05:12:49.295" v="204"/>
          <ac:grpSpMkLst>
            <pc:docMk/>
            <pc:sldMk cId="3065747344" sldId="273"/>
            <ac:grpSpMk id="21" creationId="{F3A0B02E-2A29-A1CD-0D60-A9E1681AF3C7}"/>
          </ac:grpSpMkLst>
        </pc:grpChg>
        <pc:grpChg chg="add del">
          <ac:chgData name="Italiya, Sonalben L" userId="S::u250266@bcm.edu::40140ba4-18e5-4496-9efc-595c9072329b" providerId="AD" clId="Web-{FCD3000D-0934-593F-F105-E031C85F9584}" dt="2025-04-24T05:24:02.015" v="335"/>
          <ac:grpSpMkLst>
            <pc:docMk/>
            <pc:sldMk cId="3065747344" sldId="273"/>
            <ac:grpSpMk id="30" creationId="{73EABC74-5F6A-014C-1BA6-EC2921E34FA0}"/>
          </ac:grpSpMkLst>
        </pc:grpChg>
        <pc:grpChg chg="add del">
          <ac:chgData name="Italiya, Sonalben L" userId="S::u250266@bcm.edu::40140ba4-18e5-4496-9efc-595c9072329b" providerId="AD" clId="Web-{FCD3000D-0934-593F-F105-E031C85F9584}" dt="2025-04-24T05:24:14.484" v="337"/>
          <ac:grpSpMkLst>
            <pc:docMk/>
            <pc:sldMk cId="3065747344" sldId="273"/>
            <ac:grpSpMk id="34" creationId="{B1F52E2B-B4AB-AC68-7D93-F0AD4AE9C852}"/>
          </ac:grpSpMkLst>
        </pc:grpChg>
        <pc:grpChg chg="add">
          <ac:chgData name="Italiya, Sonalben L" userId="S::u250266@bcm.edu::40140ba4-18e5-4496-9efc-595c9072329b" providerId="AD" clId="Web-{FCD3000D-0934-593F-F105-E031C85F9584}" dt="2025-04-24T05:24:14.484" v="338"/>
          <ac:grpSpMkLst>
            <pc:docMk/>
            <pc:sldMk cId="3065747344" sldId="273"/>
            <ac:grpSpMk id="36" creationId="{73EABC74-5F6A-014C-1BA6-EC2921E34FA0}"/>
          </ac:grpSpMkLst>
        </pc:grpChg>
        <pc:picChg chg="mod ord">
          <ac:chgData name="Italiya, Sonalben L" userId="S::u250266@bcm.edu::40140ba4-18e5-4496-9efc-595c9072329b" providerId="AD" clId="Web-{FCD3000D-0934-593F-F105-E031C85F9584}" dt="2025-04-24T05:24:14.484" v="338"/>
          <ac:picMkLst>
            <pc:docMk/>
            <pc:sldMk cId="3065747344" sldId="273"/>
            <ac:picMk id="2" creationId="{CAC90ECB-B534-2844-9682-6299E662FF82}"/>
          </ac:picMkLst>
        </pc:picChg>
        <pc:picChg chg="mod ord">
          <ac:chgData name="Italiya, Sonalben L" userId="S::u250266@bcm.edu::40140ba4-18e5-4496-9efc-595c9072329b" providerId="AD" clId="Web-{FCD3000D-0934-593F-F105-E031C85F9584}" dt="2025-04-24T05:24:14.484" v="338"/>
          <ac:picMkLst>
            <pc:docMk/>
            <pc:sldMk cId="3065747344" sldId="273"/>
            <ac:picMk id="4" creationId="{9A0ADF59-B741-030A-EA6F-F8F7832451A1}"/>
          </ac:picMkLst>
        </pc:picChg>
        <pc:picChg chg="add del mod">
          <ac:chgData name="Italiya, Sonalben L" userId="S::u250266@bcm.edu::40140ba4-18e5-4496-9efc-595c9072329b" providerId="AD" clId="Web-{FCD3000D-0934-593F-F105-E031C85F9584}" dt="2025-04-24T05:24:46.968" v="344"/>
          <ac:picMkLst>
            <pc:docMk/>
            <pc:sldMk cId="3065747344" sldId="273"/>
            <ac:picMk id="6" creationId="{FADBE733-37C0-DAEA-1E72-F2D333BB2BB0}"/>
          </ac:picMkLst>
        </pc:picChg>
      </pc:sldChg>
      <pc:sldChg chg="del">
        <pc:chgData name="Italiya, Sonalben L" userId="S::u250266@bcm.edu::40140ba4-18e5-4496-9efc-595c9072329b" providerId="AD" clId="Web-{FCD3000D-0934-593F-F105-E031C85F9584}" dt="2025-04-24T05:23:18.765" v="333"/>
        <pc:sldMkLst>
          <pc:docMk/>
          <pc:sldMk cId="126363925" sldId="275"/>
        </pc:sldMkLst>
      </pc:sldChg>
      <pc:sldChg chg="del">
        <pc:chgData name="Italiya, Sonalben L" userId="S::u250266@bcm.edu::40140ba4-18e5-4496-9efc-595c9072329b" providerId="AD" clId="Web-{FCD3000D-0934-593F-F105-E031C85F9584}" dt="2025-04-24T04:41:02.021" v="0"/>
        <pc:sldMkLst>
          <pc:docMk/>
          <pc:sldMk cId="1619698046" sldId="276"/>
        </pc:sldMkLst>
      </pc:sldChg>
      <pc:sldChg chg="addSp modSp add del">
        <pc:chgData name="Italiya, Sonalben L" userId="S::u250266@bcm.edu::40140ba4-18e5-4496-9efc-595c9072329b" providerId="AD" clId="Web-{FCD3000D-0934-593F-F105-E031C85F9584}" dt="2025-04-24T05:37:24.255" v="478" actId="20577"/>
        <pc:sldMkLst>
          <pc:docMk/>
          <pc:sldMk cId="2512724028" sldId="277"/>
        </pc:sldMkLst>
        <pc:spChg chg="add mod">
          <ac:chgData name="Italiya, Sonalben L" userId="S::u250266@bcm.edu::40140ba4-18e5-4496-9efc-595c9072329b" providerId="AD" clId="Web-{FCD3000D-0934-593F-F105-E031C85F9584}" dt="2025-04-24T05:37:24.255" v="478" actId="20577"/>
          <ac:spMkLst>
            <pc:docMk/>
            <pc:sldMk cId="2512724028" sldId="277"/>
            <ac:spMk id="2" creationId="{F5F64092-7701-48DA-6571-0412ED59C374}"/>
          </ac:spMkLst>
        </pc:spChg>
      </pc:sldChg>
      <pc:sldChg chg="addSp delSp modSp new del mod setBg">
        <pc:chgData name="Italiya, Sonalben L" userId="S::u250266@bcm.edu::40140ba4-18e5-4496-9efc-595c9072329b" providerId="AD" clId="Web-{FCD3000D-0934-593F-F105-E031C85F9584}" dt="2025-04-24T05:34:52.161" v="449"/>
        <pc:sldMkLst>
          <pc:docMk/>
          <pc:sldMk cId="2978752220" sldId="278"/>
        </pc:sldMkLst>
        <pc:spChg chg="add">
          <ac:chgData name="Italiya, Sonalben L" userId="S::u250266@bcm.edu::40140ba4-18e5-4496-9efc-595c9072329b" providerId="AD" clId="Web-{FCD3000D-0934-593F-F105-E031C85F9584}" dt="2025-04-24T05:27:47.672" v="363"/>
          <ac:spMkLst>
            <pc:docMk/>
            <pc:sldMk cId="2978752220" sldId="278"/>
            <ac:spMk id="8" creationId="{262ABC4B-37D8-4218-BDD8-6DF6A00C0C80}"/>
          </ac:spMkLst>
        </pc:spChg>
        <pc:spChg chg="add del">
          <ac:chgData name="Italiya, Sonalben L" userId="S::u250266@bcm.edu::40140ba4-18e5-4496-9efc-595c9072329b" providerId="AD" clId="Web-{FCD3000D-0934-593F-F105-E031C85F9584}" dt="2025-04-24T05:27:15.672" v="360"/>
          <ac:spMkLst>
            <pc:docMk/>
            <pc:sldMk cId="2978752220" sldId="278"/>
            <ac:spMk id="11" creationId="{42A4FC2C-047E-45A5-965D-8E1E3BF09BC6}"/>
          </ac:spMkLst>
        </pc:spChg>
        <pc:spChg chg="add del">
          <ac:chgData name="Italiya, Sonalben L" userId="S::u250266@bcm.edu::40140ba4-18e5-4496-9efc-595c9072329b" providerId="AD" clId="Web-{FCD3000D-0934-593F-F105-E031C85F9584}" dt="2025-04-24T05:27:31.391" v="362"/>
          <ac:spMkLst>
            <pc:docMk/>
            <pc:sldMk cId="2978752220" sldId="278"/>
            <ac:spMk id="13" creationId="{42A4FC2C-047E-45A5-965D-8E1E3BF09BC6}"/>
          </ac:spMkLst>
        </pc:spChg>
        <pc:picChg chg="add mod ord">
          <ac:chgData name="Italiya, Sonalben L" userId="S::u250266@bcm.edu::40140ba4-18e5-4496-9efc-595c9072329b" providerId="AD" clId="Web-{FCD3000D-0934-593F-F105-E031C85F9584}" dt="2025-04-24T05:27:47.672" v="363"/>
          <ac:picMkLst>
            <pc:docMk/>
            <pc:sldMk cId="2978752220" sldId="278"/>
            <ac:picMk id="3" creationId="{1F9A38E0-1AE3-B2B8-FB2A-2C638703481C}"/>
          </ac:picMkLst>
        </pc:picChg>
        <pc:picChg chg="add mod ord">
          <ac:chgData name="Italiya, Sonalben L" userId="S::u250266@bcm.edu::40140ba4-18e5-4496-9efc-595c9072329b" providerId="AD" clId="Web-{FCD3000D-0934-593F-F105-E031C85F9584}" dt="2025-04-24T05:27:47.672" v="363"/>
          <ac:picMkLst>
            <pc:docMk/>
            <pc:sldMk cId="2978752220" sldId="278"/>
            <ac:picMk id="5" creationId="{ED414B3A-4590-B58A-3CB4-71838903EA8A}"/>
          </ac:picMkLst>
        </pc:picChg>
        <pc:picChg chg="add mod">
          <ac:chgData name="Italiya, Sonalben L" userId="S::u250266@bcm.edu::40140ba4-18e5-4496-9efc-595c9072329b" providerId="AD" clId="Web-{FCD3000D-0934-593F-F105-E031C85F9584}" dt="2025-04-24T05:27:47.672" v="363"/>
          <ac:picMkLst>
            <pc:docMk/>
            <pc:sldMk cId="2978752220" sldId="278"/>
            <ac:picMk id="6" creationId="{C9474DAA-2705-EBD5-C2A9-F010045C9317}"/>
          </ac:picMkLst>
        </pc:picChg>
      </pc:sldChg>
      <pc:sldChg chg="addSp modSp new mod setBg">
        <pc:chgData name="Italiya, Sonalben L" userId="S::u250266@bcm.edu::40140ba4-18e5-4496-9efc-595c9072329b" providerId="AD" clId="Web-{FCD3000D-0934-593F-F105-E031C85F9584}" dt="2025-04-24T05:34:35.849" v="448" actId="1076"/>
        <pc:sldMkLst>
          <pc:docMk/>
          <pc:sldMk cId="3034424779" sldId="279"/>
        </pc:sldMkLst>
        <pc:spChg chg="add mod">
          <ac:chgData name="Italiya, Sonalben L" userId="S::u250266@bcm.edu::40140ba4-18e5-4496-9efc-595c9072329b" providerId="AD" clId="Web-{FCD3000D-0934-593F-F105-E031C85F9584}" dt="2025-04-24T05:32:47.130" v="408" actId="14100"/>
          <ac:spMkLst>
            <pc:docMk/>
            <pc:sldMk cId="3034424779" sldId="279"/>
            <ac:spMk id="6" creationId="{870E6DBC-08ED-E996-5E84-37DFD4EA98F7}"/>
          </ac:spMkLst>
        </pc:spChg>
        <pc:spChg chg="add mod">
          <ac:chgData name="Italiya, Sonalben L" userId="S::u250266@bcm.edu::40140ba4-18e5-4496-9efc-595c9072329b" providerId="AD" clId="Web-{FCD3000D-0934-593F-F105-E031C85F9584}" dt="2025-04-24T05:33:06.552" v="412" actId="20577"/>
          <ac:spMkLst>
            <pc:docMk/>
            <pc:sldMk cId="3034424779" sldId="279"/>
            <ac:spMk id="7" creationId="{FE1CDB7E-1E8C-2028-AE8B-E3D948EC07A7}"/>
          </ac:spMkLst>
        </pc:spChg>
        <pc:spChg chg="add mod">
          <ac:chgData name="Italiya, Sonalben L" userId="S::u250266@bcm.edu::40140ba4-18e5-4496-9efc-595c9072329b" providerId="AD" clId="Web-{FCD3000D-0934-593F-F105-E031C85F9584}" dt="2025-04-24T05:34:35.849" v="448" actId="1076"/>
          <ac:spMkLst>
            <pc:docMk/>
            <pc:sldMk cId="3034424779" sldId="279"/>
            <ac:spMk id="8" creationId="{46E3D30F-6846-1EB0-64B4-95AC9387EDFF}"/>
          </ac:spMkLst>
        </pc:spChg>
        <pc:spChg chg="add">
          <ac:chgData name="Italiya, Sonalben L" userId="S::u250266@bcm.edu::40140ba4-18e5-4496-9efc-595c9072329b" providerId="AD" clId="Web-{FCD3000D-0934-593F-F105-E031C85F9584}" dt="2025-04-24T05:32:00.880" v="400"/>
          <ac:spMkLst>
            <pc:docMk/>
            <pc:sldMk cId="3034424779" sldId="279"/>
            <ac:spMk id="10" creationId="{11BE3FA7-0D70-4431-814F-D8C40576EA93}"/>
          </ac:spMkLst>
        </pc:spChg>
        <pc:picChg chg="add mod ord">
          <ac:chgData name="Italiya, Sonalben L" userId="S::u250266@bcm.edu::40140ba4-18e5-4496-9efc-595c9072329b" providerId="AD" clId="Web-{FCD3000D-0934-593F-F105-E031C85F9584}" dt="2025-04-24T05:32:00.880" v="400"/>
          <ac:picMkLst>
            <pc:docMk/>
            <pc:sldMk cId="3034424779" sldId="279"/>
            <ac:picMk id="3" creationId="{53E6018B-B823-A372-8345-DCC098F7494C}"/>
          </ac:picMkLst>
        </pc:picChg>
        <pc:picChg chg="add mod">
          <ac:chgData name="Italiya, Sonalben L" userId="S::u250266@bcm.edu::40140ba4-18e5-4496-9efc-595c9072329b" providerId="AD" clId="Web-{FCD3000D-0934-593F-F105-E031C85F9584}" dt="2025-04-24T05:32:00.880" v="400"/>
          <ac:picMkLst>
            <pc:docMk/>
            <pc:sldMk cId="3034424779" sldId="279"/>
            <ac:picMk id="5" creationId="{B4EE6932-49A0-9DE9-E082-E7AE289E6642}"/>
          </ac:picMkLst>
        </pc:picChg>
      </pc:sldChg>
    </pc:docChg>
  </pc:docChgLst>
  <pc:docChgLst>
    <pc:chgData name="Italiya, Sonalben L" userId="S::u250266@bcm.edu::40140ba4-18e5-4496-9efc-595c9072329b" providerId="AD" clId="Web-{1AB62314-9237-6EF1-DA0F-A0A309F1E142}"/>
    <pc:docChg chg="modSld">
      <pc:chgData name="Italiya, Sonalben L" userId="S::u250266@bcm.edu::40140ba4-18e5-4496-9efc-595c9072329b" providerId="AD" clId="Web-{1AB62314-9237-6EF1-DA0F-A0A309F1E142}" dt="2025-04-24T16:59:27.874" v="0" actId="20577"/>
      <pc:docMkLst>
        <pc:docMk/>
      </pc:docMkLst>
      <pc:sldChg chg="modSp">
        <pc:chgData name="Italiya, Sonalben L" userId="S::u250266@bcm.edu::40140ba4-18e5-4496-9efc-595c9072329b" providerId="AD" clId="Web-{1AB62314-9237-6EF1-DA0F-A0A309F1E142}" dt="2025-04-24T16:59:27.874" v="0" actId="20577"/>
        <pc:sldMkLst>
          <pc:docMk/>
          <pc:sldMk cId="109857222" sldId="256"/>
        </pc:sldMkLst>
        <pc:spChg chg="mod">
          <ac:chgData name="Italiya, Sonalben L" userId="S::u250266@bcm.edu::40140ba4-18e5-4496-9efc-595c9072329b" providerId="AD" clId="Web-{1AB62314-9237-6EF1-DA0F-A0A309F1E142}" dt="2025-04-24T16:59:27.874" v="0" actId="20577"/>
          <ac:spMkLst>
            <pc:docMk/>
            <pc:sldMk cId="109857222" sldId="256"/>
            <ac:spMk id="3" creationId="{00000000-0000-0000-0000-000000000000}"/>
          </ac:spMkLst>
        </pc:spChg>
      </pc:sldChg>
    </pc:docChg>
  </pc:docChgLst>
  <pc:docChgLst>
    <pc:chgData name="Italiya, Sonalben L" userId="S::u250266@bcm.edu::40140ba4-18e5-4496-9efc-595c9072329b" providerId="AD" clId="Web-{5AD7DDAB-4BD8-E88E-8172-49996F95D971}"/>
    <pc:docChg chg="modSld">
      <pc:chgData name="Italiya, Sonalben L" userId="S::u250266@bcm.edu::40140ba4-18e5-4496-9efc-595c9072329b" providerId="AD" clId="Web-{5AD7DDAB-4BD8-E88E-8172-49996F95D971}" dt="2025-04-22T22:52:20.633" v="12" actId="20577"/>
      <pc:docMkLst>
        <pc:docMk/>
      </pc:docMkLst>
      <pc:sldChg chg="modSp">
        <pc:chgData name="Italiya, Sonalben L" userId="S::u250266@bcm.edu::40140ba4-18e5-4496-9efc-595c9072329b" providerId="AD" clId="Web-{5AD7DDAB-4BD8-E88E-8172-49996F95D971}" dt="2025-04-22T22:52:01.164" v="7" actId="20577"/>
        <pc:sldMkLst>
          <pc:docMk/>
          <pc:sldMk cId="109857222" sldId="256"/>
        </pc:sldMkLst>
        <pc:spChg chg="mod">
          <ac:chgData name="Italiya, Sonalben L" userId="S::u250266@bcm.edu::40140ba4-18e5-4496-9efc-595c9072329b" providerId="AD" clId="Web-{5AD7DDAB-4BD8-E88E-8172-49996F95D971}" dt="2025-04-22T22:52:01.164" v="7" actId="20577"/>
          <ac:spMkLst>
            <pc:docMk/>
            <pc:sldMk cId="109857222" sldId="256"/>
            <ac:spMk id="2" creationId="{00000000-0000-0000-0000-000000000000}"/>
          </ac:spMkLst>
        </pc:spChg>
      </pc:sldChg>
      <pc:sldChg chg="modSp">
        <pc:chgData name="Italiya, Sonalben L" userId="S::u250266@bcm.edu::40140ba4-18e5-4496-9efc-595c9072329b" providerId="AD" clId="Web-{5AD7DDAB-4BD8-E88E-8172-49996F95D971}" dt="2025-04-22T22:52:20.633" v="12" actId="20577"/>
        <pc:sldMkLst>
          <pc:docMk/>
          <pc:sldMk cId="1991923993" sldId="261"/>
        </pc:sldMkLst>
        <pc:spChg chg="mod">
          <ac:chgData name="Italiya, Sonalben L" userId="S::u250266@bcm.edu::40140ba4-18e5-4496-9efc-595c9072329b" providerId="AD" clId="Web-{5AD7DDAB-4BD8-E88E-8172-49996F95D971}" dt="2025-04-22T22:52:20.633" v="12" actId="20577"/>
          <ac:spMkLst>
            <pc:docMk/>
            <pc:sldMk cId="1991923993" sldId="261"/>
            <ac:spMk id="3" creationId="{531D55F3-6C0D-48F5-FE38-8356BD26D0D4}"/>
          </ac:spMkLst>
        </pc:spChg>
        <pc:picChg chg="mod modCrop">
          <ac:chgData name="Italiya, Sonalben L" userId="S::u250266@bcm.edu::40140ba4-18e5-4496-9efc-595c9072329b" providerId="AD" clId="Web-{5AD7DDAB-4BD8-E88E-8172-49996F95D971}" dt="2025-04-22T22:51:30.258" v="5" actId="1076"/>
          <ac:picMkLst>
            <pc:docMk/>
            <pc:sldMk cId="1991923993" sldId="261"/>
            <ac:picMk id="4" creationId="{0FAF684B-6B42-381E-F7E7-F79E769EB183}"/>
          </ac:picMkLst>
        </pc:picChg>
      </pc:sldChg>
    </pc:docChg>
  </pc:docChgLst>
  <pc:docChgLst>
    <pc:chgData name="Italiya, Sonalben L" userId="S::u250266@bcm.edu::40140ba4-18e5-4496-9efc-595c9072329b" providerId="AD" clId="Web-{EFAF77CC-36EE-BA56-70DE-FF58162592FE}"/>
    <pc:docChg chg="modSld">
      <pc:chgData name="Italiya, Sonalben L" userId="S::u250266@bcm.edu::40140ba4-18e5-4496-9efc-595c9072329b" providerId="AD" clId="Web-{EFAF77CC-36EE-BA56-70DE-FF58162592FE}" dt="2025-04-24T14:25:57.528" v="62" actId="20577"/>
      <pc:docMkLst>
        <pc:docMk/>
      </pc:docMkLst>
      <pc:sldChg chg="addSp modSp">
        <pc:chgData name="Italiya, Sonalben L" userId="S::u250266@bcm.edu::40140ba4-18e5-4496-9efc-595c9072329b" providerId="AD" clId="Web-{EFAF77CC-36EE-BA56-70DE-FF58162592FE}" dt="2025-04-24T14:25:57.528" v="62" actId="20577"/>
        <pc:sldMkLst>
          <pc:docMk/>
          <pc:sldMk cId="2512724028" sldId="277"/>
        </pc:sldMkLst>
        <pc:spChg chg="mod">
          <ac:chgData name="Italiya, Sonalben L" userId="S::u250266@bcm.edu::40140ba4-18e5-4496-9efc-595c9072329b" providerId="AD" clId="Web-{EFAF77CC-36EE-BA56-70DE-FF58162592FE}" dt="2025-04-24T14:25:57.528" v="62" actId="20577"/>
          <ac:spMkLst>
            <pc:docMk/>
            <pc:sldMk cId="2512724028" sldId="277"/>
            <ac:spMk id="2" creationId="{F5F64092-7701-48DA-6571-0412ED59C374}"/>
          </ac:spMkLst>
        </pc:spChg>
        <pc:spChg chg="add mod">
          <ac:chgData name="Italiya, Sonalben L" userId="S::u250266@bcm.edu::40140ba4-18e5-4496-9efc-595c9072329b" providerId="AD" clId="Web-{EFAF77CC-36EE-BA56-70DE-FF58162592FE}" dt="2025-04-24T14:20:53.143" v="3" actId="1076"/>
          <ac:spMkLst>
            <pc:docMk/>
            <pc:sldMk cId="2512724028" sldId="277"/>
            <ac:spMk id="4" creationId="{4F2F6086-8575-BD4A-E036-1854CF751F2C}"/>
          </ac:spMkLst>
        </pc:spChg>
        <pc:spChg chg="add mod">
          <ac:chgData name="Italiya, Sonalben L" userId="S::u250266@bcm.edu::40140ba4-18e5-4496-9efc-595c9072329b" providerId="AD" clId="Web-{EFAF77CC-36EE-BA56-70DE-FF58162592FE}" dt="2025-04-24T14:21:47.504" v="16" actId="20577"/>
          <ac:spMkLst>
            <pc:docMk/>
            <pc:sldMk cId="2512724028" sldId="277"/>
            <ac:spMk id="6" creationId="{BEDCF21F-4B58-2928-85C4-5346DC68F7AF}"/>
          </ac:spMkLst>
        </pc:spChg>
        <pc:spChg chg="add mod">
          <ac:chgData name="Italiya, Sonalben L" userId="S::u250266@bcm.edu::40140ba4-18e5-4496-9efc-595c9072329b" providerId="AD" clId="Web-{EFAF77CC-36EE-BA56-70DE-FF58162592FE}" dt="2025-04-24T14:21:52.129" v="18" actId="20577"/>
          <ac:spMkLst>
            <pc:docMk/>
            <pc:sldMk cId="2512724028" sldId="277"/>
            <ac:spMk id="8" creationId="{81E551C4-4D6B-094A-EC7A-839CDACAC274}"/>
          </ac:spMkLst>
        </pc:spChg>
      </pc:sldChg>
    </pc:docChg>
  </pc:docChgLst>
  <pc:docChgLst>
    <pc:chgData name="Italiya, Sonalben L" userId="S::u250266@bcm.edu::40140ba4-18e5-4496-9efc-595c9072329b" providerId="AD" clId="Web-{AEBAE10C-B3B0-8982-0E69-C9B64EDA3815}"/>
    <pc:docChg chg="addSld modSld">
      <pc:chgData name="Italiya, Sonalben L" userId="S::u250266@bcm.edu::40140ba4-18e5-4496-9efc-595c9072329b" providerId="AD" clId="Web-{AEBAE10C-B3B0-8982-0E69-C9B64EDA3815}" dt="2025-04-17T01:27:34.735" v="40" actId="20577"/>
      <pc:docMkLst>
        <pc:docMk/>
      </pc:docMkLst>
      <pc:sldChg chg="modSp new">
        <pc:chgData name="Italiya, Sonalben L" userId="S::u250266@bcm.edu::40140ba4-18e5-4496-9efc-595c9072329b" providerId="AD" clId="Web-{AEBAE10C-B3B0-8982-0E69-C9B64EDA3815}" dt="2025-04-17T01:26:51.234" v="20" actId="20577"/>
        <pc:sldMkLst>
          <pc:docMk/>
          <pc:sldMk cId="1991923993" sldId="261"/>
        </pc:sldMkLst>
        <pc:spChg chg="mod">
          <ac:chgData name="Italiya, Sonalben L" userId="S::u250266@bcm.edu::40140ba4-18e5-4496-9efc-595c9072329b" providerId="AD" clId="Web-{AEBAE10C-B3B0-8982-0E69-C9B64EDA3815}" dt="2025-04-17T01:26:51.234" v="20" actId="20577"/>
          <ac:spMkLst>
            <pc:docMk/>
            <pc:sldMk cId="1991923993" sldId="261"/>
            <ac:spMk id="3" creationId="{531D55F3-6C0D-48F5-FE38-8356BD26D0D4}"/>
          </ac:spMkLst>
        </pc:spChg>
      </pc:sldChg>
      <pc:sldChg chg="modSp add replId">
        <pc:chgData name="Italiya, Sonalben L" userId="S::u250266@bcm.edu::40140ba4-18e5-4496-9efc-595c9072329b" providerId="AD" clId="Web-{AEBAE10C-B3B0-8982-0E69-C9B64EDA3815}" dt="2025-04-17T01:27:34.735" v="40" actId="20577"/>
        <pc:sldMkLst>
          <pc:docMk/>
          <pc:sldMk cId="2832071356" sldId="262"/>
        </pc:sldMkLst>
        <pc:spChg chg="mod">
          <ac:chgData name="Italiya, Sonalben L" userId="S::u250266@bcm.edu::40140ba4-18e5-4496-9efc-595c9072329b" providerId="AD" clId="Web-{AEBAE10C-B3B0-8982-0E69-C9B64EDA3815}" dt="2025-04-17T01:27:34.735" v="40" actId="20577"/>
          <ac:spMkLst>
            <pc:docMk/>
            <pc:sldMk cId="2832071356" sldId="262"/>
            <ac:spMk id="3" creationId="{1D20570D-DC6C-AAA2-EDB2-40BFC058C392}"/>
          </ac:spMkLst>
        </pc:spChg>
      </pc:sldChg>
    </pc:docChg>
  </pc:docChgLst>
  <pc:docChgLst>
    <pc:chgData name="Italiya, Sonalben L" userId="S::u250266@bcm.edu::40140ba4-18e5-4496-9efc-595c9072329b" providerId="AD" clId="Web-{BE19EB1B-A4EA-C2BE-F0CD-AAAF6D5773BB}"/>
    <pc:docChg chg="addSld delSld modSld sldOrd">
      <pc:chgData name="Italiya, Sonalben L" userId="S::u250266@bcm.edu::40140ba4-18e5-4496-9efc-595c9072329b" providerId="AD" clId="Web-{BE19EB1B-A4EA-C2BE-F0CD-AAAF6D5773BB}" dt="2025-04-17T06:17:01.421" v="213"/>
      <pc:docMkLst>
        <pc:docMk/>
      </pc:docMkLst>
      <pc:sldChg chg="addSp delSp modSp del">
        <pc:chgData name="Italiya, Sonalben L" userId="S::u250266@bcm.edu::40140ba4-18e5-4496-9efc-595c9072329b" providerId="AD" clId="Web-{BE19EB1B-A4EA-C2BE-F0CD-AAAF6D5773BB}" dt="2025-04-17T05:50:36.959" v="27"/>
        <pc:sldMkLst>
          <pc:docMk/>
          <pc:sldMk cId="948172236" sldId="257"/>
        </pc:sldMkLst>
        <pc:spChg chg="add mod">
          <ac:chgData name="Italiya, Sonalben L" userId="S::u250266@bcm.edu::40140ba4-18e5-4496-9efc-595c9072329b" providerId="AD" clId="Web-{BE19EB1B-A4EA-C2BE-F0CD-AAAF6D5773BB}" dt="2025-04-17T05:50:22.568" v="26"/>
          <ac:spMkLst>
            <pc:docMk/>
            <pc:sldMk cId="948172236" sldId="257"/>
            <ac:spMk id="5" creationId="{159C0CE2-8E5E-7B1F-FB85-7F6C5A77AEA2}"/>
          </ac:spMkLst>
        </pc:spChg>
        <pc:spChg chg="del">
          <ac:chgData name="Italiya, Sonalben L" userId="S::u250266@bcm.edu::40140ba4-18e5-4496-9efc-595c9072329b" providerId="AD" clId="Web-{BE19EB1B-A4EA-C2BE-F0CD-AAAF6D5773BB}" dt="2025-04-17T05:50:21.271" v="25"/>
          <ac:spMkLst>
            <pc:docMk/>
            <pc:sldMk cId="948172236" sldId="257"/>
            <ac:spMk id="6" creationId="{801A7BA8-17D0-5CF0-AAF7-672BA66EA69D}"/>
          </ac:spMkLst>
        </pc:spChg>
        <pc:picChg chg="add del mod ord">
          <ac:chgData name="Italiya, Sonalben L" userId="S::u250266@bcm.edu::40140ba4-18e5-4496-9efc-595c9072329b" providerId="AD" clId="Web-{BE19EB1B-A4EA-C2BE-F0CD-AAAF6D5773BB}" dt="2025-04-17T05:50:22.568" v="26"/>
          <ac:picMkLst>
            <pc:docMk/>
            <pc:sldMk cId="948172236" sldId="257"/>
            <ac:picMk id="3" creationId="{E2520D92-34C2-3441-43BC-8B965EF070D4}"/>
          </ac:picMkLst>
        </pc:picChg>
      </pc:sldChg>
      <pc:sldChg chg="modSp">
        <pc:chgData name="Italiya, Sonalben L" userId="S::u250266@bcm.edu::40140ba4-18e5-4496-9efc-595c9072329b" providerId="AD" clId="Web-{BE19EB1B-A4EA-C2BE-F0CD-AAAF6D5773BB}" dt="2025-04-17T06:17:01.421" v="213"/>
        <pc:sldMkLst>
          <pc:docMk/>
          <pc:sldMk cId="2711193745" sldId="258"/>
        </pc:sldMkLst>
        <pc:spChg chg="mod">
          <ac:chgData name="Italiya, Sonalben L" userId="S::u250266@bcm.edu::40140ba4-18e5-4496-9efc-595c9072329b" providerId="AD" clId="Web-{BE19EB1B-A4EA-C2BE-F0CD-AAAF6D5773BB}" dt="2025-04-17T06:13:12.116" v="203" actId="1076"/>
          <ac:spMkLst>
            <pc:docMk/>
            <pc:sldMk cId="2711193745" sldId="258"/>
            <ac:spMk id="5" creationId="{44B0A74C-AB6D-D194-8531-2FDE61562D59}"/>
          </ac:spMkLst>
        </pc:spChg>
        <pc:picChg chg="mod">
          <ac:chgData name="Italiya, Sonalben L" userId="S::u250266@bcm.edu::40140ba4-18e5-4496-9efc-595c9072329b" providerId="AD" clId="Web-{BE19EB1B-A4EA-C2BE-F0CD-AAAF6D5773BB}" dt="2025-04-17T06:17:01.421" v="213"/>
          <ac:picMkLst>
            <pc:docMk/>
            <pc:sldMk cId="2711193745" sldId="258"/>
            <ac:picMk id="3" creationId="{BFC98BC1-94C8-2BEB-8707-367921F0E9EB}"/>
          </ac:picMkLst>
        </pc:picChg>
      </pc:sldChg>
      <pc:sldChg chg="addSp modSp">
        <pc:chgData name="Italiya, Sonalben L" userId="S::u250266@bcm.edu::40140ba4-18e5-4496-9efc-595c9072329b" providerId="AD" clId="Web-{BE19EB1B-A4EA-C2BE-F0CD-AAAF6D5773BB}" dt="2025-04-17T06:08:28.052" v="172" actId="1076"/>
        <pc:sldMkLst>
          <pc:docMk/>
          <pc:sldMk cId="2179646626" sldId="259"/>
        </pc:sldMkLst>
        <pc:spChg chg="add mod">
          <ac:chgData name="Italiya, Sonalben L" userId="S::u250266@bcm.edu::40140ba4-18e5-4496-9efc-595c9072329b" providerId="AD" clId="Web-{BE19EB1B-A4EA-C2BE-F0CD-AAAF6D5773BB}" dt="2025-04-17T05:46:57.482" v="9" actId="20577"/>
          <ac:spMkLst>
            <pc:docMk/>
            <pc:sldMk cId="2179646626" sldId="259"/>
            <ac:spMk id="3" creationId="{B5914F4B-9EEE-6240-76A9-B9BD6CA6554B}"/>
          </ac:spMkLst>
        </pc:spChg>
        <pc:picChg chg="mod">
          <ac:chgData name="Italiya, Sonalben L" userId="S::u250266@bcm.edu::40140ba4-18e5-4496-9efc-595c9072329b" providerId="AD" clId="Web-{BE19EB1B-A4EA-C2BE-F0CD-AAAF6D5773BB}" dt="2025-04-17T06:08:28.052" v="172" actId="1076"/>
          <ac:picMkLst>
            <pc:docMk/>
            <pc:sldMk cId="2179646626" sldId="259"/>
            <ac:picMk id="2" creationId="{0106AB56-AF8C-7CA6-14DE-D8EEF3555656}"/>
          </ac:picMkLst>
        </pc:picChg>
      </pc:sldChg>
      <pc:sldChg chg="addSp delSp modSp">
        <pc:chgData name="Italiya, Sonalben L" userId="S::u250266@bcm.edu::40140ba4-18e5-4496-9efc-595c9072329b" providerId="AD" clId="Web-{BE19EB1B-A4EA-C2BE-F0CD-AAAF6D5773BB}" dt="2025-04-17T06:08:49.584" v="176" actId="1076"/>
        <pc:sldMkLst>
          <pc:docMk/>
          <pc:sldMk cId="531375454" sldId="260"/>
        </pc:sldMkLst>
        <pc:spChg chg="add mod">
          <ac:chgData name="Italiya, Sonalben L" userId="S::u250266@bcm.edu::40140ba4-18e5-4496-9efc-595c9072329b" providerId="AD" clId="Web-{BE19EB1B-A4EA-C2BE-F0CD-AAAF6D5773BB}" dt="2025-04-17T05:54:08.326" v="64" actId="20577"/>
          <ac:spMkLst>
            <pc:docMk/>
            <pc:sldMk cId="531375454" sldId="260"/>
            <ac:spMk id="4" creationId="{13AFE6CB-9A76-35B3-5A38-294395D9A43B}"/>
          </ac:spMkLst>
        </pc:spChg>
        <pc:picChg chg="add del mod">
          <ac:chgData name="Italiya, Sonalben L" userId="S::u250266@bcm.edu::40140ba4-18e5-4496-9efc-595c9072329b" providerId="AD" clId="Web-{BE19EB1B-A4EA-C2BE-F0CD-AAAF6D5773BB}" dt="2025-04-17T05:47:49.015" v="13"/>
          <ac:picMkLst>
            <pc:docMk/>
            <pc:sldMk cId="531375454" sldId="260"/>
            <ac:picMk id="2" creationId="{852257B9-8DCE-83B0-AB86-DAE2BCBD2CF0}"/>
          </ac:picMkLst>
        </pc:picChg>
        <pc:picChg chg="add mod">
          <ac:chgData name="Italiya, Sonalben L" userId="S::u250266@bcm.edu::40140ba4-18e5-4496-9efc-595c9072329b" providerId="AD" clId="Web-{BE19EB1B-A4EA-C2BE-F0CD-AAAF6D5773BB}" dt="2025-04-17T06:08:49.584" v="176" actId="1076"/>
          <ac:picMkLst>
            <pc:docMk/>
            <pc:sldMk cId="531375454" sldId="260"/>
            <ac:picMk id="3" creationId="{EB83AF9C-7C1E-7355-740B-8E1E416CBA74}"/>
          </ac:picMkLst>
        </pc:picChg>
      </pc:sldChg>
      <pc:sldChg chg="modSp">
        <pc:chgData name="Italiya, Sonalben L" userId="S::u250266@bcm.edu::40140ba4-18e5-4496-9efc-595c9072329b" providerId="AD" clId="Web-{BE19EB1B-A4EA-C2BE-F0CD-AAAF6D5773BB}" dt="2025-04-17T05:55:05.047" v="71" actId="20577"/>
        <pc:sldMkLst>
          <pc:docMk/>
          <pc:sldMk cId="2832071356" sldId="262"/>
        </pc:sldMkLst>
        <pc:spChg chg="mod">
          <ac:chgData name="Italiya, Sonalben L" userId="S::u250266@bcm.edu::40140ba4-18e5-4496-9efc-595c9072329b" providerId="AD" clId="Web-{BE19EB1B-A4EA-C2BE-F0CD-AAAF6D5773BB}" dt="2025-04-17T05:55:05.047" v="71" actId="20577"/>
          <ac:spMkLst>
            <pc:docMk/>
            <pc:sldMk cId="2832071356" sldId="262"/>
            <ac:spMk id="3" creationId="{1D20570D-DC6C-AAA2-EDB2-40BFC058C392}"/>
          </ac:spMkLst>
        </pc:spChg>
      </pc:sldChg>
      <pc:sldChg chg="addSp delSp modSp del">
        <pc:chgData name="Italiya, Sonalben L" userId="S::u250266@bcm.edu::40140ba4-18e5-4496-9efc-595c9072329b" providerId="AD" clId="Web-{BE19EB1B-A4EA-C2BE-F0CD-AAAF6D5773BB}" dt="2025-04-17T05:54:51.766" v="70"/>
        <pc:sldMkLst>
          <pc:docMk/>
          <pc:sldMk cId="115422329" sldId="263"/>
        </pc:sldMkLst>
        <pc:spChg chg="del">
          <ac:chgData name="Italiya, Sonalben L" userId="S::u250266@bcm.edu::40140ba4-18e5-4496-9efc-595c9072329b" providerId="AD" clId="Web-{BE19EB1B-A4EA-C2BE-F0CD-AAAF6D5773BB}" dt="2025-04-17T05:47:37.296" v="10"/>
          <ac:spMkLst>
            <pc:docMk/>
            <pc:sldMk cId="115422329" sldId="263"/>
            <ac:spMk id="6" creationId="{110B02A8-EE5B-8706-28B9-09B2779C091E}"/>
          </ac:spMkLst>
        </pc:spChg>
        <pc:spChg chg="add del mod">
          <ac:chgData name="Italiya, Sonalben L" userId="S::u250266@bcm.edu::40140ba4-18e5-4496-9efc-595c9072329b" providerId="AD" clId="Web-{BE19EB1B-A4EA-C2BE-F0CD-AAAF6D5773BB}" dt="2025-04-17T05:48:17.188" v="14"/>
          <ac:spMkLst>
            <pc:docMk/>
            <pc:sldMk cId="115422329" sldId="263"/>
            <ac:spMk id="8" creationId="{601A10FF-0AA3-C484-5B41-8B1696E02A7A}"/>
          </ac:spMkLst>
        </pc:spChg>
        <pc:spChg chg="add del mod">
          <ac:chgData name="Italiya, Sonalben L" userId="S::u250266@bcm.edu::40140ba4-18e5-4496-9efc-595c9072329b" providerId="AD" clId="Web-{BE19EB1B-A4EA-C2BE-F0CD-AAAF6D5773BB}" dt="2025-04-17T05:51:42.493" v="42"/>
          <ac:spMkLst>
            <pc:docMk/>
            <pc:sldMk cId="115422329" sldId="263"/>
            <ac:spMk id="11" creationId="{D6500348-E63B-BE59-8399-6AC76E7C7AFB}"/>
          </ac:spMkLst>
        </pc:spChg>
        <pc:spChg chg="add del mod">
          <ac:chgData name="Italiya, Sonalben L" userId="S::u250266@bcm.edu::40140ba4-18e5-4496-9efc-595c9072329b" providerId="AD" clId="Web-{BE19EB1B-A4EA-C2BE-F0CD-AAAF6D5773BB}" dt="2025-04-17T05:52:42.714" v="51"/>
          <ac:spMkLst>
            <pc:docMk/>
            <pc:sldMk cId="115422329" sldId="263"/>
            <ac:spMk id="14" creationId="{4E915B31-B626-1226-1CCC-A951EAD37B71}"/>
          </ac:spMkLst>
        </pc:spChg>
        <pc:spChg chg="add mod">
          <ac:chgData name="Italiya, Sonalben L" userId="S::u250266@bcm.edu::40140ba4-18e5-4496-9efc-595c9072329b" providerId="AD" clId="Web-{BE19EB1B-A4EA-C2BE-F0CD-AAAF6D5773BB}" dt="2025-04-17T05:52:44.542" v="52"/>
          <ac:spMkLst>
            <pc:docMk/>
            <pc:sldMk cId="115422329" sldId="263"/>
            <ac:spMk id="17" creationId="{69DB17D8-D44D-3E10-EFFA-05265A7189B1}"/>
          </ac:spMkLst>
        </pc:spChg>
        <pc:picChg chg="add del mod ord">
          <ac:chgData name="Italiya, Sonalben L" userId="S::u250266@bcm.edu::40140ba4-18e5-4496-9efc-595c9072329b" providerId="AD" clId="Web-{BE19EB1B-A4EA-C2BE-F0CD-AAAF6D5773BB}" dt="2025-04-17T05:47:41.327" v="11"/>
          <ac:picMkLst>
            <pc:docMk/>
            <pc:sldMk cId="115422329" sldId="263"/>
            <ac:picMk id="5" creationId="{DD866C9B-5BF8-D770-DBFD-F51F561703C6}"/>
          </ac:picMkLst>
        </pc:picChg>
        <pc:picChg chg="add del mod ord">
          <ac:chgData name="Italiya, Sonalben L" userId="S::u250266@bcm.edu::40140ba4-18e5-4496-9efc-595c9072329b" providerId="AD" clId="Web-{BE19EB1B-A4EA-C2BE-F0CD-AAAF6D5773BB}" dt="2025-04-17T05:48:18.876" v="15"/>
          <ac:picMkLst>
            <pc:docMk/>
            <pc:sldMk cId="115422329" sldId="263"/>
            <ac:picMk id="9" creationId="{349873F0-107C-AF09-5495-241582CE7EF9}"/>
          </ac:picMkLst>
        </pc:picChg>
        <pc:picChg chg="add del mod ord">
          <ac:chgData name="Italiya, Sonalben L" userId="S::u250266@bcm.edu::40140ba4-18e5-4496-9efc-595c9072329b" providerId="AD" clId="Web-{BE19EB1B-A4EA-C2BE-F0CD-AAAF6D5773BB}" dt="2025-04-17T05:51:43.821" v="43"/>
          <ac:picMkLst>
            <pc:docMk/>
            <pc:sldMk cId="115422329" sldId="263"/>
            <ac:picMk id="12" creationId="{7BF8A958-374D-9363-0019-4FF6429BC4E2}"/>
          </ac:picMkLst>
        </pc:picChg>
        <pc:picChg chg="add del mod ord">
          <ac:chgData name="Italiya, Sonalben L" userId="S::u250266@bcm.edu::40140ba4-18e5-4496-9efc-595c9072329b" providerId="AD" clId="Web-{BE19EB1B-A4EA-C2BE-F0CD-AAAF6D5773BB}" dt="2025-04-17T05:52:44.542" v="52"/>
          <ac:picMkLst>
            <pc:docMk/>
            <pc:sldMk cId="115422329" sldId="263"/>
            <ac:picMk id="15" creationId="{726152F8-59A9-B5C5-C3BE-F003015B04B7}"/>
          </ac:picMkLst>
        </pc:picChg>
      </pc:sldChg>
      <pc:sldChg chg="addSp modSp new">
        <pc:chgData name="Italiya, Sonalben L" userId="S::u250266@bcm.edu::40140ba4-18e5-4496-9efc-595c9072329b" providerId="AD" clId="Web-{BE19EB1B-A4EA-C2BE-F0CD-AAAF6D5773BB}" dt="2025-04-17T06:09:14.522" v="180" actId="1076"/>
        <pc:sldMkLst>
          <pc:docMk/>
          <pc:sldMk cId="3009861042" sldId="264"/>
        </pc:sldMkLst>
        <pc:spChg chg="add mod">
          <ac:chgData name="Italiya, Sonalben L" userId="S::u250266@bcm.edu::40140ba4-18e5-4496-9efc-595c9072329b" providerId="AD" clId="Web-{BE19EB1B-A4EA-C2BE-F0CD-AAAF6D5773BB}" dt="2025-04-17T05:53:54.810" v="63" actId="20577"/>
          <ac:spMkLst>
            <pc:docMk/>
            <pc:sldMk cId="3009861042" sldId="264"/>
            <ac:spMk id="3" creationId="{27F3B6E0-AC77-C3CC-9B4D-4F97BC9C89F9}"/>
          </ac:spMkLst>
        </pc:spChg>
        <pc:picChg chg="add mod">
          <ac:chgData name="Italiya, Sonalben L" userId="S::u250266@bcm.edu::40140ba4-18e5-4496-9efc-595c9072329b" providerId="AD" clId="Web-{BE19EB1B-A4EA-C2BE-F0CD-AAAF6D5773BB}" dt="2025-04-17T06:09:14.522" v="180" actId="1076"/>
          <ac:picMkLst>
            <pc:docMk/>
            <pc:sldMk cId="3009861042" sldId="264"/>
            <ac:picMk id="2" creationId="{6E706E70-D625-1A31-0B08-01DF42A0276B}"/>
          </ac:picMkLst>
        </pc:picChg>
      </pc:sldChg>
      <pc:sldChg chg="addSp modSp new">
        <pc:chgData name="Italiya, Sonalben L" userId="S::u250266@bcm.edu::40140ba4-18e5-4496-9efc-595c9072329b" providerId="AD" clId="Web-{BE19EB1B-A4EA-C2BE-F0CD-AAAF6D5773BB}" dt="2025-04-17T06:10:36.761" v="191" actId="14100"/>
        <pc:sldMkLst>
          <pc:docMk/>
          <pc:sldMk cId="1292631898" sldId="265"/>
        </pc:sldMkLst>
        <pc:spChg chg="add mod">
          <ac:chgData name="Italiya, Sonalben L" userId="S::u250266@bcm.edu::40140ba4-18e5-4496-9efc-595c9072329b" providerId="AD" clId="Web-{BE19EB1B-A4EA-C2BE-F0CD-AAAF6D5773BB}" dt="2025-04-17T05:53:27.825" v="61" actId="20577"/>
          <ac:spMkLst>
            <pc:docMk/>
            <pc:sldMk cId="1292631898" sldId="265"/>
            <ac:spMk id="3" creationId="{36B93267-C212-B642-0B48-1A29E0DEFF39}"/>
          </ac:spMkLst>
        </pc:spChg>
        <pc:picChg chg="add mod">
          <ac:chgData name="Italiya, Sonalben L" userId="S::u250266@bcm.edu::40140ba4-18e5-4496-9efc-595c9072329b" providerId="AD" clId="Web-{BE19EB1B-A4EA-C2BE-F0CD-AAAF6D5773BB}" dt="2025-04-17T06:10:36.761" v="191" actId="14100"/>
          <ac:picMkLst>
            <pc:docMk/>
            <pc:sldMk cId="1292631898" sldId="265"/>
            <ac:picMk id="2" creationId="{7B85571D-5C20-F846-2DBB-73B2D421B982}"/>
          </ac:picMkLst>
        </pc:picChg>
      </pc:sldChg>
      <pc:sldChg chg="addSp modSp new">
        <pc:chgData name="Italiya, Sonalben L" userId="S::u250266@bcm.edu::40140ba4-18e5-4496-9efc-595c9072329b" providerId="AD" clId="Web-{BE19EB1B-A4EA-C2BE-F0CD-AAAF6D5773BB}" dt="2025-04-17T06:11:12.231" v="193" actId="1076"/>
        <pc:sldMkLst>
          <pc:docMk/>
          <pc:sldMk cId="4019594700" sldId="266"/>
        </pc:sldMkLst>
        <pc:spChg chg="add mod">
          <ac:chgData name="Italiya, Sonalben L" userId="S::u250266@bcm.edu::40140ba4-18e5-4496-9efc-595c9072329b" providerId="AD" clId="Web-{BE19EB1B-A4EA-C2BE-F0CD-AAAF6D5773BB}" dt="2025-04-17T05:53:19.871" v="59" actId="20577"/>
          <ac:spMkLst>
            <pc:docMk/>
            <pc:sldMk cId="4019594700" sldId="266"/>
            <ac:spMk id="3" creationId="{4BB592C4-DE05-68E0-AFC8-84EDDBD5AA38}"/>
          </ac:spMkLst>
        </pc:spChg>
        <pc:picChg chg="add mod">
          <ac:chgData name="Italiya, Sonalben L" userId="S::u250266@bcm.edu::40140ba4-18e5-4496-9efc-595c9072329b" providerId="AD" clId="Web-{BE19EB1B-A4EA-C2BE-F0CD-AAAF6D5773BB}" dt="2025-04-17T06:11:12.231" v="193" actId="1076"/>
          <ac:picMkLst>
            <pc:docMk/>
            <pc:sldMk cId="4019594700" sldId="266"/>
            <ac:picMk id="2" creationId="{C0A73B62-5E17-BDD7-135C-155ED36F632B}"/>
          </ac:picMkLst>
        </pc:picChg>
      </pc:sldChg>
      <pc:sldChg chg="new del">
        <pc:chgData name="Italiya, Sonalben L" userId="S::u250266@bcm.edu::40140ba4-18e5-4496-9efc-595c9072329b" providerId="AD" clId="Web-{BE19EB1B-A4EA-C2BE-F0CD-AAAF6D5773BB}" dt="2025-04-17T05:56:26.347" v="75"/>
        <pc:sldMkLst>
          <pc:docMk/>
          <pc:sldMk cId="2574818194" sldId="267"/>
        </pc:sldMkLst>
      </pc:sldChg>
      <pc:sldChg chg="addSp modSp new">
        <pc:chgData name="Italiya, Sonalben L" userId="S::u250266@bcm.edu::40140ba4-18e5-4496-9efc-595c9072329b" providerId="AD" clId="Web-{BE19EB1B-A4EA-C2BE-F0CD-AAAF6D5773BB}" dt="2025-04-17T05:57:30.193" v="88" actId="20577"/>
        <pc:sldMkLst>
          <pc:docMk/>
          <pc:sldMk cId="3795469297" sldId="267"/>
        </pc:sldMkLst>
        <pc:spChg chg="add mod">
          <ac:chgData name="Italiya, Sonalben L" userId="S::u250266@bcm.edu::40140ba4-18e5-4496-9efc-595c9072329b" providerId="AD" clId="Web-{BE19EB1B-A4EA-C2BE-F0CD-AAAF6D5773BB}" dt="2025-04-17T05:57:30.193" v="88" actId="20577"/>
          <ac:spMkLst>
            <pc:docMk/>
            <pc:sldMk cId="3795469297" sldId="267"/>
            <ac:spMk id="3" creationId="{420B1719-D740-3DDD-46D5-C4709E1EA50C}"/>
          </ac:spMkLst>
        </pc:spChg>
        <pc:picChg chg="add mod">
          <ac:chgData name="Italiya, Sonalben L" userId="S::u250266@bcm.edu::40140ba4-18e5-4496-9efc-595c9072329b" providerId="AD" clId="Web-{BE19EB1B-A4EA-C2BE-F0CD-AAAF6D5773BB}" dt="2025-04-17T05:57:00.661" v="81"/>
          <ac:picMkLst>
            <pc:docMk/>
            <pc:sldMk cId="3795469297" sldId="267"/>
            <ac:picMk id="2" creationId="{17A936F2-3A27-6DFC-7A70-5C899F66494A}"/>
          </ac:picMkLst>
        </pc:picChg>
      </pc:sldChg>
      <pc:sldChg chg="new del">
        <pc:chgData name="Italiya, Sonalben L" userId="S::u250266@bcm.edu::40140ba4-18e5-4496-9efc-595c9072329b" providerId="AD" clId="Web-{BE19EB1B-A4EA-C2BE-F0CD-AAAF6D5773BB}" dt="2025-04-17T05:54:25.983" v="65"/>
        <pc:sldMkLst>
          <pc:docMk/>
          <pc:sldMk cId="4017556631" sldId="267"/>
        </pc:sldMkLst>
      </pc:sldChg>
      <pc:sldChg chg="addSp modSp new">
        <pc:chgData name="Italiya, Sonalben L" userId="S::u250266@bcm.edu::40140ba4-18e5-4496-9efc-595c9072329b" providerId="AD" clId="Web-{BE19EB1B-A4EA-C2BE-F0CD-AAAF6D5773BB}" dt="2025-04-17T06:00:47.748" v="101" actId="20577"/>
        <pc:sldMkLst>
          <pc:docMk/>
          <pc:sldMk cId="523873434" sldId="268"/>
        </pc:sldMkLst>
        <pc:spChg chg="add mod">
          <ac:chgData name="Italiya, Sonalben L" userId="S::u250266@bcm.edu::40140ba4-18e5-4496-9efc-595c9072329b" providerId="AD" clId="Web-{BE19EB1B-A4EA-C2BE-F0CD-AAAF6D5773BB}" dt="2025-04-17T06:00:47.748" v="101" actId="20577"/>
          <ac:spMkLst>
            <pc:docMk/>
            <pc:sldMk cId="523873434" sldId="268"/>
            <ac:spMk id="3" creationId="{07791303-1702-AFD3-0357-112878F3BA96}"/>
          </ac:spMkLst>
        </pc:spChg>
        <pc:picChg chg="add mod">
          <ac:chgData name="Italiya, Sonalben L" userId="S::u250266@bcm.edu::40140ba4-18e5-4496-9efc-595c9072329b" providerId="AD" clId="Web-{BE19EB1B-A4EA-C2BE-F0CD-AAAF6D5773BB}" dt="2025-04-17T05:58:19.164" v="93"/>
          <ac:picMkLst>
            <pc:docMk/>
            <pc:sldMk cId="523873434" sldId="268"/>
            <ac:picMk id="2" creationId="{13D02E57-EA22-74EB-FBF7-BBEA51B3DABB}"/>
          </ac:picMkLst>
        </pc:picChg>
      </pc:sldChg>
      <pc:sldChg chg="new del">
        <pc:chgData name="Italiya, Sonalben L" userId="S::u250266@bcm.edu::40140ba4-18e5-4496-9efc-595c9072329b" providerId="AD" clId="Web-{BE19EB1B-A4EA-C2BE-F0CD-AAAF6D5773BB}" dt="2025-04-17T05:56:27.113" v="76"/>
        <pc:sldMkLst>
          <pc:docMk/>
          <pc:sldMk cId="652903153" sldId="268"/>
        </pc:sldMkLst>
      </pc:sldChg>
      <pc:sldChg chg="new del">
        <pc:chgData name="Italiya, Sonalben L" userId="S::u250266@bcm.edu::40140ba4-18e5-4496-9efc-595c9072329b" providerId="AD" clId="Web-{BE19EB1B-A4EA-C2BE-F0CD-AAAF6D5773BB}" dt="2025-04-17T05:56:27.863" v="77"/>
        <pc:sldMkLst>
          <pc:docMk/>
          <pc:sldMk cId="3603253889" sldId="269"/>
        </pc:sldMkLst>
      </pc:sldChg>
      <pc:sldChg chg="addSp delSp modSp new del">
        <pc:chgData name="Italiya, Sonalben L" userId="S::u250266@bcm.edu::40140ba4-18e5-4496-9efc-595c9072329b" providerId="AD" clId="Web-{BE19EB1B-A4EA-C2BE-F0CD-AAAF6D5773BB}" dt="2025-04-17T06:07:55.472" v="169"/>
        <pc:sldMkLst>
          <pc:docMk/>
          <pc:sldMk cId="3874611005" sldId="269"/>
        </pc:sldMkLst>
        <pc:spChg chg="del">
          <ac:chgData name="Italiya, Sonalben L" userId="S::u250266@bcm.edu::40140ba4-18e5-4496-9efc-595c9072329b" providerId="AD" clId="Web-{BE19EB1B-A4EA-C2BE-F0CD-AAAF6D5773BB}" dt="2025-04-17T05:58:12.632" v="91"/>
          <ac:spMkLst>
            <pc:docMk/>
            <pc:sldMk cId="3874611005" sldId="269"/>
            <ac:spMk id="3" creationId="{6D92F31B-10A9-6563-6A06-99728D089432}"/>
          </ac:spMkLst>
        </pc:spChg>
        <pc:spChg chg="add del mod">
          <ac:chgData name="Italiya, Sonalben L" userId="S::u250266@bcm.edu::40140ba4-18e5-4496-9efc-595c9072329b" providerId="AD" clId="Web-{BE19EB1B-A4EA-C2BE-F0CD-AAAF6D5773BB}" dt="2025-04-17T06:01:35.687" v="106"/>
          <ac:spMkLst>
            <pc:docMk/>
            <pc:sldMk cId="3874611005" sldId="269"/>
            <ac:spMk id="6" creationId="{44015B2F-F89A-39F7-EB7A-8276E1D6EDA5}"/>
          </ac:spMkLst>
        </pc:spChg>
        <pc:spChg chg="add del mod">
          <ac:chgData name="Italiya, Sonalben L" userId="S::u250266@bcm.edu::40140ba4-18e5-4496-9efc-595c9072329b" providerId="AD" clId="Web-{BE19EB1B-A4EA-C2BE-F0CD-AAAF6D5773BB}" dt="2025-04-17T06:02:45.158" v="117"/>
          <ac:spMkLst>
            <pc:docMk/>
            <pc:sldMk cId="3874611005" sldId="269"/>
            <ac:spMk id="9" creationId="{C258D4EE-4DA8-3C39-687C-D532DF3CF1A5}"/>
          </ac:spMkLst>
        </pc:spChg>
        <pc:spChg chg="add del mod">
          <ac:chgData name="Italiya, Sonalben L" userId="S::u250266@bcm.edu::40140ba4-18e5-4496-9efc-595c9072329b" providerId="AD" clId="Web-{BE19EB1B-A4EA-C2BE-F0CD-AAAF6D5773BB}" dt="2025-04-17T06:04:30.631" v="135"/>
          <ac:spMkLst>
            <pc:docMk/>
            <pc:sldMk cId="3874611005" sldId="269"/>
            <ac:spMk id="12" creationId="{79E5555A-AD36-42BE-4CC4-7D3F8CEC2D36}"/>
          </ac:spMkLst>
        </pc:spChg>
        <pc:spChg chg="add del mod">
          <ac:chgData name="Italiya, Sonalben L" userId="S::u250266@bcm.edu::40140ba4-18e5-4496-9efc-595c9072329b" providerId="AD" clId="Web-{BE19EB1B-A4EA-C2BE-F0CD-AAAF6D5773BB}" dt="2025-04-17T06:05:47.868" v="144"/>
          <ac:spMkLst>
            <pc:docMk/>
            <pc:sldMk cId="3874611005" sldId="269"/>
            <ac:spMk id="15" creationId="{CEE877FC-7ED5-FA65-BE6B-70CBC7E37ED3}"/>
          </ac:spMkLst>
        </pc:spChg>
        <pc:spChg chg="add del mod">
          <ac:chgData name="Italiya, Sonalben L" userId="S::u250266@bcm.edu::40140ba4-18e5-4496-9efc-595c9072329b" providerId="AD" clId="Web-{BE19EB1B-A4EA-C2BE-F0CD-AAAF6D5773BB}" dt="2025-04-17T06:06:51.465" v="158"/>
          <ac:spMkLst>
            <pc:docMk/>
            <pc:sldMk cId="3874611005" sldId="269"/>
            <ac:spMk id="18" creationId="{47B9878A-C7C2-95BD-B0D4-39E3313D1DD4}"/>
          </ac:spMkLst>
        </pc:spChg>
        <pc:spChg chg="add mod">
          <ac:chgData name="Italiya, Sonalben L" userId="S::u250266@bcm.edu::40140ba4-18e5-4496-9efc-595c9072329b" providerId="AD" clId="Web-{BE19EB1B-A4EA-C2BE-F0CD-AAAF6D5773BB}" dt="2025-04-17T06:06:52.840" v="159"/>
          <ac:spMkLst>
            <pc:docMk/>
            <pc:sldMk cId="3874611005" sldId="269"/>
            <ac:spMk id="21" creationId="{3CA07F72-9046-BF25-E8B6-F6BDAEF6CA6B}"/>
          </ac:spMkLst>
        </pc:spChg>
        <pc:picChg chg="add del mod ord">
          <ac:chgData name="Italiya, Sonalben L" userId="S::u250266@bcm.edu::40140ba4-18e5-4496-9efc-595c9072329b" providerId="AD" clId="Web-{BE19EB1B-A4EA-C2BE-F0CD-AAAF6D5773BB}" dt="2025-04-17T05:58:13.961" v="92"/>
          <ac:picMkLst>
            <pc:docMk/>
            <pc:sldMk cId="3874611005" sldId="269"/>
            <ac:picMk id="4" creationId="{1ECE769C-2DBF-3C75-3046-ADC48D385C3F}"/>
          </ac:picMkLst>
        </pc:picChg>
        <pc:picChg chg="add del mod ord">
          <ac:chgData name="Italiya, Sonalben L" userId="S::u250266@bcm.edu::40140ba4-18e5-4496-9efc-595c9072329b" providerId="AD" clId="Web-{BE19EB1B-A4EA-C2BE-F0CD-AAAF6D5773BB}" dt="2025-04-17T06:01:36.921" v="107"/>
          <ac:picMkLst>
            <pc:docMk/>
            <pc:sldMk cId="3874611005" sldId="269"/>
            <ac:picMk id="7" creationId="{40690EF4-D7A5-49B1-F658-4DD5B6307BDB}"/>
          </ac:picMkLst>
        </pc:picChg>
        <pc:picChg chg="add del mod ord">
          <ac:chgData name="Italiya, Sonalben L" userId="S::u250266@bcm.edu::40140ba4-18e5-4496-9efc-595c9072329b" providerId="AD" clId="Web-{BE19EB1B-A4EA-C2BE-F0CD-AAAF6D5773BB}" dt="2025-04-17T06:02:46.018" v="118"/>
          <ac:picMkLst>
            <pc:docMk/>
            <pc:sldMk cId="3874611005" sldId="269"/>
            <ac:picMk id="10" creationId="{7F30DB69-B968-1A6E-FA86-319C52970BAE}"/>
          </ac:picMkLst>
        </pc:picChg>
        <pc:picChg chg="add del mod ord">
          <ac:chgData name="Italiya, Sonalben L" userId="S::u250266@bcm.edu::40140ba4-18e5-4496-9efc-595c9072329b" providerId="AD" clId="Web-{BE19EB1B-A4EA-C2BE-F0CD-AAAF6D5773BB}" dt="2025-04-17T06:04:31.912" v="136"/>
          <ac:picMkLst>
            <pc:docMk/>
            <pc:sldMk cId="3874611005" sldId="269"/>
            <ac:picMk id="13" creationId="{E2308FD7-4350-3C3B-EE47-F062CFBECCC8}"/>
          </ac:picMkLst>
        </pc:picChg>
        <pc:picChg chg="add del mod ord">
          <ac:chgData name="Italiya, Sonalben L" userId="S::u250266@bcm.edu::40140ba4-18e5-4496-9efc-595c9072329b" providerId="AD" clId="Web-{BE19EB1B-A4EA-C2BE-F0CD-AAAF6D5773BB}" dt="2025-04-17T06:05:49.243" v="145"/>
          <ac:picMkLst>
            <pc:docMk/>
            <pc:sldMk cId="3874611005" sldId="269"/>
            <ac:picMk id="16" creationId="{FB476F06-2B20-C41F-BF45-038F1F7B292D}"/>
          </ac:picMkLst>
        </pc:picChg>
        <pc:picChg chg="add del mod ord">
          <ac:chgData name="Italiya, Sonalben L" userId="S::u250266@bcm.edu::40140ba4-18e5-4496-9efc-595c9072329b" providerId="AD" clId="Web-{BE19EB1B-A4EA-C2BE-F0CD-AAAF6D5773BB}" dt="2025-04-17T06:06:52.840" v="159"/>
          <ac:picMkLst>
            <pc:docMk/>
            <pc:sldMk cId="3874611005" sldId="269"/>
            <ac:picMk id="19" creationId="{84C8013A-F597-EDE2-D853-75BAA4F2458D}"/>
          </ac:picMkLst>
        </pc:picChg>
      </pc:sldChg>
      <pc:sldChg chg="new del">
        <pc:chgData name="Italiya, Sonalben L" userId="S::u250266@bcm.edu::40140ba4-18e5-4496-9efc-595c9072329b" providerId="AD" clId="Web-{BE19EB1B-A4EA-C2BE-F0CD-AAAF6D5773BB}" dt="2025-04-17T05:56:28.894" v="78"/>
        <pc:sldMkLst>
          <pc:docMk/>
          <pc:sldMk cId="1755828856" sldId="270"/>
        </pc:sldMkLst>
      </pc:sldChg>
      <pc:sldChg chg="addSp modSp new ord">
        <pc:chgData name="Italiya, Sonalben L" userId="S::u250266@bcm.edu::40140ba4-18e5-4496-9efc-595c9072329b" providerId="AD" clId="Web-{BE19EB1B-A4EA-C2BE-F0CD-AAAF6D5773BB}" dt="2025-04-17T06:16:58.812" v="212"/>
        <pc:sldMkLst>
          <pc:docMk/>
          <pc:sldMk cId="2573875133" sldId="270"/>
        </pc:sldMkLst>
        <pc:spChg chg="add mod">
          <ac:chgData name="Italiya, Sonalben L" userId="S::u250266@bcm.edu::40140ba4-18e5-4496-9efc-595c9072329b" providerId="AD" clId="Web-{BE19EB1B-A4EA-C2BE-F0CD-AAAF6D5773BB}" dt="2025-04-17T06:02:34.689" v="116" actId="20577"/>
          <ac:spMkLst>
            <pc:docMk/>
            <pc:sldMk cId="2573875133" sldId="270"/>
            <ac:spMk id="3" creationId="{4C7958AA-1873-2F5B-6F6A-E22580FD1DF2}"/>
          </ac:spMkLst>
        </pc:spChg>
        <pc:picChg chg="add mod">
          <ac:chgData name="Italiya, Sonalben L" userId="S::u250266@bcm.edu::40140ba4-18e5-4496-9efc-595c9072329b" providerId="AD" clId="Web-{BE19EB1B-A4EA-C2BE-F0CD-AAAF6D5773BB}" dt="2025-04-17T06:16:58.812" v="212"/>
          <ac:picMkLst>
            <pc:docMk/>
            <pc:sldMk cId="2573875133" sldId="270"/>
            <ac:picMk id="2" creationId="{F24718C2-D0F8-008A-B55C-660205543021}"/>
          </ac:picMkLst>
        </pc:picChg>
      </pc:sldChg>
      <pc:sldChg chg="addSp modSp new">
        <pc:chgData name="Italiya, Sonalben L" userId="S::u250266@bcm.edu::40140ba4-18e5-4496-9efc-595c9072329b" providerId="AD" clId="Web-{BE19EB1B-A4EA-C2BE-F0CD-AAAF6D5773BB}" dt="2025-04-17T06:03:41.567" v="131" actId="20577"/>
        <pc:sldMkLst>
          <pc:docMk/>
          <pc:sldMk cId="533803376" sldId="271"/>
        </pc:sldMkLst>
        <pc:spChg chg="add mod">
          <ac:chgData name="Italiya, Sonalben L" userId="S::u250266@bcm.edu::40140ba4-18e5-4496-9efc-595c9072329b" providerId="AD" clId="Web-{BE19EB1B-A4EA-C2BE-F0CD-AAAF6D5773BB}" dt="2025-04-17T06:03:41.567" v="131" actId="20577"/>
          <ac:spMkLst>
            <pc:docMk/>
            <pc:sldMk cId="533803376" sldId="271"/>
            <ac:spMk id="3" creationId="{CBFD8EDF-69D6-A0FD-3953-85F36BEA4A0B}"/>
          </ac:spMkLst>
        </pc:spChg>
        <pc:picChg chg="add mod">
          <ac:chgData name="Italiya, Sonalben L" userId="S::u250266@bcm.edu::40140ba4-18e5-4496-9efc-595c9072329b" providerId="AD" clId="Web-{BE19EB1B-A4EA-C2BE-F0CD-AAAF6D5773BB}" dt="2025-04-17T06:02:50.424" v="119"/>
          <ac:picMkLst>
            <pc:docMk/>
            <pc:sldMk cId="533803376" sldId="271"/>
            <ac:picMk id="2" creationId="{A8D60DB4-1AD7-C4D5-7254-916607DD6A5B}"/>
          </ac:picMkLst>
        </pc:picChg>
      </pc:sldChg>
      <pc:sldChg chg="addSp delSp modSp new del">
        <pc:chgData name="Italiya, Sonalben L" userId="S::u250266@bcm.edu::40140ba4-18e5-4496-9efc-595c9072329b" providerId="AD" clId="Web-{BE19EB1B-A4EA-C2BE-F0CD-AAAF6D5773BB}" dt="2025-04-17T05:56:30.097" v="79"/>
        <pc:sldMkLst>
          <pc:docMk/>
          <pc:sldMk cId="2082059045" sldId="271"/>
        </pc:sldMkLst>
        <pc:spChg chg="del">
          <ac:chgData name="Italiya, Sonalben L" userId="S::u250266@bcm.edu::40140ba4-18e5-4496-9efc-595c9072329b" providerId="AD" clId="Web-{BE19EB1B-A4EA-C2BE-F0CD-AAAF6D5773BB}" dt="2025-04-17T05:56:12.894" v="73"/>
          <ac:spMkLst>
            <pc:docMk/>
            <pc:sldMk cId="2082059045" sldId="271"/>
            <ac:spMk id="3" creationId="{CE68BEE7-4F54-6E1A-0218-EA692C6288C5}"/>
          </ac:spMkLst>
        </pc:spChg>
        <pc:spChg chg="add mod">
          <ac:chgData name="Italiya, Sonalben L" userId="S::u250266@bcm.edu::40140ba4-18e5-4496-9efc-595c9072329b" providerId="AD" clId="Web-{BE19EB1B-A4EA-C2BE-F0CD-AAAF6D5773BB}" dt="2025-04-17T05:56:13.925" v="74"/>
          <ac:spMkLst>
            <pc:docMk/>
            <pc:sldMk cId="2082059045" sldId="271"/>
            <ac:spMk id="6" creationId="{E026B1D3-802C-84B9-F09A-FFBF34C37FB9}"/>
          </ac:spMkLst>
        </pc:spChg>
        <pc:picChg chg="add del mod ord">
          <ac:chgData name="Italiya, Sonalben L" userId="S::u250266@bcm.edu::40140ba4-18e5-4496-9efc-595c9072329b" providerId="AD" clId="Web-{BE19EB1B-A4EA-C2BE-F0CD-AAAF6D5773BB}" dt="2025-04-17T05:56:13.925" v="74"/>
          <ac:picMkLst>
            <pc:docMk/>
            <pc:sldMk cId="2082059045" sldId="271"/>
            <ac:picMk id="4" creationId="{F7F1AF09-DC42-724F-5813-E45E26099BFB}"/>
          </ac:picMkLst>
        </pc:picChg>
      </pc:sldChg>
      <pc:sldChg chg="addSp modSp new">
        <pc:chgData name="Italiya, Sonalben L" userId="S::u250266@bcm.edu::40140ba4-18e5-4496-9efc-595c9072329b" providerId="AD" clId="Web-{BE19EB1B-A4EA-C2BE-F0CD-AAAF6D5773BB}" dt="2025-04-17T06:05:19.149" v="143" actId="20577"/>
        <pc:sldMkLst>
          <pc:docMk/>
          <pc:sldMk cId="3263163672" sldId="272"/>
        </pc:sldMkLst>
        <pc:spChg chg="add mod">
          <ac:chgData name="Italiya, Sonalben L" userId="S::u250266@bcm.edu::40140ba4-18e5-4496-9efc-595c9072329b" providerId="AD" clId="Web-{BE19EB1B-A4EA-C2BE-F0CD-AAAF6D5773BB}" dt="2025-04-17T06:05:19.149" v="143" actId="20577"/>
          <ac:spMkLst>
            <pc:docMk/>
            <pc:sldMk cId="3263163672" sldId="272"/>
            <ac:spMk id="3" creationId="{73467116-E916-6C38-8FE1-AC9CF0D1231B}"/>
          </ac:spMkLst>
        </pc:spChg>
        <pc:picChg chg="add mod">
          <ac:chgData name="Italiya, Sonalben L" userId="S::u250266@bcm.edu::40140ba4-18e5-4496-9efc-595c9072329b" providerId="AD" clId="Web-{BE19EB1B-A4EA-C2BE-F0CD-AAAF6D5773BB}" dt="2025-04-17T06:04:36.272" v="137"/>
          <ac:picMkLst>
            <pc:docMk/>
            <pc:sldMk cId="3263163672" sldId="272"/>
            <ac:picMk id="2" creationId="{9FDB6E61-12BA-0C25-8360-A99479F924C1}"/>
          </ac:picMkLst>
        </pc:picChg>
      </pc:sldChg>
      <pc:sldChg chg="addSp modSp new">
        <pc:chgData name="Italiya, Sonalben L" userId="S::u250266@bcm.edu::40140ba4-18e5-4496-9efc-595c9072329b" providerId="AD" clId="Web-{BE19EB1B-A4EA-C2BE-F0CD-AAAF6D5773BB}" dt="2025-04-17T06:12:47.661" v="202" actId="1076"/>
        <pc:sldMkLst>
          <pc:docMk/>
          <pc:sldMk cId="3065747344" sldId="273"/>
        </pc:sldMkLst>
        <pc:spChg chg="add mod">
          <ac:chgData name="Italiya, Sonalben L" userId="S::u250266@bcm.edu::40140ba4-18e5-4496-9efc-595c9072329b" providerId="AD" clId="Web-{BE19EB1B-A4EA-C2BE-F0CD-AAAF6D5773BB}" dt="2025-04-17T06:06:46.136" v="156" actId="20577"/>
          <ac:spMkLst>
            <pc:docMk/>
            <pc:sldMk cId="3065747344" sldId="273"/>
            <ac:spMk id="3" creationId="{ACC5C52F-6ED3-FFDB-8F6A-A5294DA5758B}"/>
          </ac:spMkLst>
        </pc:spChg>
        <pc:picChg chg="add mod">
          <ac:chgData name="Italiya, Sonalben L" userId="S::u250266@bcm.edu::40140ba4-18e5-4496-9efc-595c9072329b" providerId="AD" clId="Web-{BE19EB1B-A4EA-C2BE-F0CD-AAAF6D5773BB}" dt="2025-04-17T06:12:47.661" v="202" actId="1076"/>
          <ac:picMkLst>
            <pc:docMk/>
            <pc:sldMk cId="3065747344" sldId="273"/>
            <ac:picMk id="2" creationId="{CAC90ECB-B534-2844-9682-6299E662FF82}"/>
          </ac:picMkLst>
        </pc:picChg>
      </pc:sldChg>
      <pc:sldChg chg="addSp delSp modSp new del">
        <pc:chgData name="Italiya, Sonalben L" userId="S::u250266@bcm.edu::40140ba4-18e5-4496-9efc-595c9072329b" providerId="AD" clId="Web-{BE19EB1B-A4EA-C2BE-F0CD-AAAF6D5773BB}" dt="2025-04-17T06:07:45.425" v="168"/>
        <pc:sldMkLst>
          <pc:docMk/>
          <pc:sldMk cId="3178191912" sldId="274"/>
        </pc:sldMkLst>
        <pc:spChg chg="del">
          <ac:chgData name="Italiya, Sonalben L" userId="S::u250266@bcm.edu::40140ba4-18e5-4496-9efc-595c9072329b" providerId="AD" clId="Web-{BE19EB1B-A4EA-C2BE-F0CD-AAAF6D5773BB}" dt="2025-04-17T06:03:44.770" v="133"/>
          <ac:spMkLst>
            <pc:docMk/>
            <pc:sldMk cId="3178191912" sldId="274"/>
            <ac:spMk id="3" creationId="{F6A3662C-7D5C-001A-596C-C4F8356DEE80}"/>
          </ac:spMkLst>
        </pc:spChg>
        <pc:spChg chg="add mod">
          <ac:chgData name="Italiya, Sonalben L" userId="S::u250266@bcm.edu::40140ba4-18e5-4496-9efc-595c9072329b" providerId="AD" clId="Web-{BE19EB1B-A4EA-C2BE-F0CD-AAAF6D5773BB}" dt="2025-04-17T06:03:46.520" v="134"/>
          <ac:spMkLst>
            <pc:docMk/>
            <pc:sldMk cId="3178191912" sldId="274"/>
            <ac:spMk id="6" creationId="{A8C21093-288B-C4AE-712C-F988A6C4287D}"/>
          </ac:spMkLst>
        </pc:spChg>
        <pc:picChg chg="add del mod ord">
          <ac:chgData name="Italiya, Sonalben L" userId="S::u250266@bcm.edu::40140ba4-18e5-4496-9efc-595c9072329b" providerId="AD" clId="Web-{BE19EB1B-A4EA-C2BE-F0CD-AAAF6D5773BB}" dt="2025-04-17T06:03:46.520" v="134"/>
          <ac:picMkLst>
            <pc:docMk/>
            <pc:sldMk cId="3178191912" sldId="274"/>
            <ac:picMk id="4" creationId="{63818603-2258-4A45-C9E9-5FCCF69EAF2F}"/>
          </ac:picMkLst>
        </pc:picChg>
      </pc:sldChg>
      <pc:sldChg chg="addSp modSp new">
        <pc:chgData name="Italiya, Sonalben L" userId="S::u250266@bcm.edu::40140ba4-18e5-4496-9efc-595c9072329b" providerId="AD" clId="Web-{BE19EB1B-A4EA-C2BE-F0CD-AAAF6D5773BB}" dt="2025-04-17T06:11:28.810" v="197" actId="1076"/>
        <pc:sldMkLst>
          <pc:docMk/>
          <pc:sldMk cId="126363925" sldId="275"/>
        </pc:sldMkLst>
        <pc:spChg chg="add mod">
          <ac:chgData name="Italiya, Sonalben L" userId="S::u250266@bcm.edu::40140ba4-18e5-4496-9efc-595c9072329b" providerId="AD" clId="Web-{BE19EB1B-A4EA-C2BE-F0CD-AAAF6D5773BB}" dt="2025-04-17T06:07:19.841" v="167" actId="20577"/>
          <ac:spMkLst>
            <pc:docMk/>
            <pc:sldMk cId="126363925" sldId="275"/>
            <ac:spMk id="3" creationId="{55C90B99-5A37-F9F0-4A10-3DF247D7DAC7}"/>
          </ac:spMkLst>
        </pc:spChg>
        <pc:picChg chg="add mod">
          <ac:chgData name="Italiya, Sonalben L" userId="S::u250266@bcm.edu::40140ba4-18e5-4496-9efc-595c9072329b" providerId="AD" clId="Web-{BE19EB1B-A4EA-C2BE-F0CD-AAAF6D5773BB}" dt="2025-04-17T06:11:28.810" v="197" actId="1076"/>
          <ac:picMkLst>
            <pc:docMk/>
            <pc:sldMk cId="126363925" sldId="275"/>
            <ac:picMk id="2" creationId="{8C9A4A25-8FF5-D9F6-CDE8-3FFD5D01763A}"/>
          </ac:picMkLst>
        </pc:picChg>
      </pc:sldChg>
    </pc:docChg>
  </pc:docChgLst>
  <pc:docChgLst>
    <pc:chgData name="Italiya, Sonalben L" userId="S::u250266@bcm.edu::40140ba4-18e5-4496-9efc-595c9072329b" providerId="AD" clId="Web-{CD0A2C8D-1392-0248-562C-63C45BAC7C8B}"/>
    <pc:docChg chg="addSld modSld">
      <pc:chgData name="Italiya, Sonalben L" userId="S::u250266@bcm.edu::40140ba4-18e5-4496-9efc-595c9072329b" providerId="AD" clId="Web-{CD0A2C8D-1392-0248-562C-63C45BAC7C8B}" dt="2025-04-23T23:59:06.935" v="35"/>
      <pc:docMkLst>
        <pc:docMk/>
      </pc:docMkLst>
      <pc:sldChg chg="modSp">
        <pc:chgData name="Italiya, Sonalben L" userId="S::u250266@bcm.edu::40140ba4-18e5-4496-9efc-595c9072329b" providerId="AD" clId="Web-{CD0A2C8D-1392-0248-562C-63C45BAC7C8B}" dt="2025-04-23T22:00:22.007" v="20" actId="20577"/>
        <pc:sldMkLst>
          <pc:docMk/>
          <pc:sldMk cId="109857222" sldId="256"/>
        </pc:sldMkLst>
        <pc:spChg chg="mod">
          <ac:chgData name="Italiya, Sonalben L" userId="S::u250266@bcm.edu::40140ba4-18e5-4496-9efc-595c9072329b" providerId="AD" clId="Web-{CD0A2C8D-1392-0248-562C-63C45BAC7C8B}" dt="2025-04-23T22:00:22.007" v="20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addSp delSp modSp">
        <pc:chgData name="Italiya, Sonalben L" userId="S::u250266@bcm.edu::40140ba4-18e5-4496-9efc-595c9072329b" providerId="AD" clId="Web-{CD0A2C8D-1392-0248-562C-63C45BAC7C8B}" dt="2025-04-23T23:58:14.075" v="30"/>
        <pc:sldMkLst>
          <pc:docMk/>
          <pc:sldMk cId="2711193745" sldId="258"/>
        </pc:sldMkLst>
        <pc:spChg chg="mod ord">
          <ac:chgData name="Italiya, Sonalben L" userId="S::u250266@bcm.edu::40140ba4-18e5-4496-9efc-595c9072329b" providerId="AD" clId="Web-{CD0A2C8D-1392-0248-562C-63C45BAC7C8B}" dt="2025-04-23T23:58:14.075" v="30"/>
          <ac:spMkLst>
            <pc:docMk/>
            <pc:sldMk cId="2711193745" sldId="258"/>
            <ac:spMk id="5" creationId="{44B0A74C-AB6D-D194-8531-2FDE61562D59}"/>
          </ac:spMkLst>
        </pc:spChg>
        <pc:grpChg chg="add del">
          <ac:chgData name="Italiya, Sonalben L" userId="S::u250266@bcm.edu::40140ba4-18e5-4496-9efc-595c9072329b" providerId="AD" clId="Web-{CD0A2C8D-1392-0248-562C-63C45BAC7C8B}" dt="2025-04-23T23:58:14.075" v="30"/>
          <ac:grpSpMkLst>
            <pc:docMk/>
            <pc:sldMk cId="2711193745" sldId="258"/>
            <ac:grpSpMk id="21" creationId="{E33D8A0C-28ED-C6DD-9FF8-421807F54E12}"/>
          </ac:grpSpMkLst>
        </pc:grpChg>
        <pc:grpChg chg="add del">
          <ac:chgData name="Italiya, Sonalben L" userId="S::u250266@bcm.edu::40140ba4-18e5-4496-9efc-595c9072329b" providerId="AD" clId="Web-{CD0A2C8D-1392-0248-562C-63C45BAC7C8B}" dt="2025-04-23T23:58:14.075" v="30"/>
          <ac:grpSpMkLst>
            <pc:docMk/>
            <pc:sldMk cId="2711193745" sldId="258"/>
            <ac:grpSpMk id="27" creationId="{50A0A18D-98B4-40E5-4078-A318C9554788}"/>
          </ac:grpSpMkLst>
        </pc:grpChg>
        <pc:picChg chg="mod">
          <ac:chgData name="Italiya, Sonalben L" userId="S::u250266@bcm.edu::40140ba4-18e5-4496-9efc-595c9072329b" providerId="AD" clId="Web-{CD0A2C8D-1392-0248-562C-63C45BAC7C8B}" dt="2025-04-23T23:58:14.075" v="30"/>
          <ac:picMkLst>
            <pc:docMk/>
            <pc:sldMk cId="2711193745" sldId="258"/>
            <ac:picMk id="2" creationId="{C731B2EE-24F6-EE85-85D5-68E57E1336D7}"/>
          </ac:picMkLst>
        </pc:picChg>
        <pc:picChg chg="mod ord">
          <ac:chgData name="Italiya, Sonalben L" userId="S::u250266@bcm.edu::40140ba4-18e5-4496-9efc-595c9072329b" providerId="AD" clId="Web-{CD0A2C8D-1392-0248-562C-63C45BAC7C8B}" dt="2025-04-23T23:58:14.075" v="30"/>
          <ac:picMkLst>
            <pc:docMk/>
            <pc:sldMk cId="2711193745" sldId="258"/>
            <ac:picMk id="3" creationId="{BFC98BC1-94C8-2BEB-8707-367921F0E9EB}"/>
          </ac:picMkLst>
        </pc:picChg>
        <pc:picChg chg="mod">
          <ac:chgData name="Italiya, Sonalben L" userId="S::u250266@bcm.edu::40140ba4-18e5-4496-9efc-595c9072329b" providerId="AD" clId="Web-{CD0A2C8D-1392-0248-562C-63C45BAC7C8B}" dt="2025-04-23T23:58:14.075" v="30"/>
          <ac:picMkLst>
            <pc:docMk/>
            <pc:sldMk cId="2711193745" sldId="258"/>
            <ac:picMk id="4" creationId="{8BE8EE39-0A33-7403-DE06-92D0D7925477}"/>
          </ac:picMkLst>
        </pc:picChg>
      </pc:sldChg>
      <pc:sldChg chg="new">
        <pc:chgData name="Italiya, Sonalben L" userId="S::u250266@bcm.edu::40140ba4-18e5-4496-9efc-595c9072329b" providerId="AD" clId="Web-{CD0A2C8D-1392-0248-562C-63C45BAC7C8B}" dt="2025-04-23T23:58:21.512" v="31"/>
        <pc:sldMkLst>
          <pc:docMk/>
          <pc:sldMk cId="1619698046" sldId="276"/>
        </pc:sldMkLst>
      </pc:sldChg>
      <pc:sldChg chg="addSp new">
        <pc:chgData name="Italiya, Sonalben L" userId="S::u250266@bcm.edu::40140ba4-18e5-4496-9efc-595c9072329b" providerId="AD" clId="Web-{CD0A2C8D-1392-0248-562C-63C45BAC7C8B}" dt="2025-04-23T23:59:06.935" v="35"/>
        <pc:sldMkLst>
          <pc:docMk/>
          <pc:sldMk cId="2512724028" sldId="277"/>
        </pc:sldMkLst>
        <pc:picChg chg="add">
          <ac:chgData name="Italiya, Sonalben L" userId="S::u250266@bcm.edu::40140ba4-18e5-4496-9efc-595c9072329b" providerId="AD" clId="Web-{CD0A2C8D-1392-0248-562C-63C45BAC7C8B}" dt="2025-04-23T23:58:47.778" v="33"/>
          <ac:picMkLst>
            <pc:docMk/>
            <pc:sldMk cId="2512724028" sldId="277"/>
            <ac:picMk id="3" creationId="{8C0D9020-E07B-B6B7-C628-277E6909FD6D}"/>
          </ac:picMkLst>
        </pc:picChg>
        <pc:picChg chg="add">
          <ac:chgData name="Italiya, Sonalben L" userId="S::u250266@bcm.edu::40140ba4-18e5-4496-9efc-595c9072329b" providerId="AD" clId="Web-{CD0A2C8D-1392-0248-562C-63C45BAC7C8B}" dt="2025-04-23T23:58:59.419" v="34"/>
          <ac:picMkLst>
            <pc:docMk/>
            <pc:sldMk cId="2512724028" sldId="277"/>
            <ac:picMk id="5" creationId="{BE88A61D-4D6A-7007-42E0-0B1CE4752723}"/>
          </ac:picMkLst>
        </pc:picChg>
        <pc:picChg chg="add">
          <ac:chgData name="Italiya, Sonalben L" userId="S::u250266@bcm.edu::40140ba4-18e5-4496-9efc-595c9072329b" providerId="AD" clId="Web-{CD0A2C8D-1392-0248-562C-63C45BAC7C8B}" dt="2025-04-23T23:59:06.935" v="35"/>
          <ac:picMkLst>
            <pc:docMk/>
            <pc:sldMk cId="2512724028" sldId="277"/>
            <ac:picMk id="7" creationId="{9C7A072A-E192-5841-3B7C-190B96650336}"/>
          </ac:picMkLst>
        </pc:picChg>
      </pc:sldChg>
    </pc:docChg>
  </pc:docChgLst>
  <pc:docChgLst>
    <pc:chgData name="Italiya, Sonalben L" userId="S::u250266@bcm.edu::40140ba4-18e5-4496-9efc-595c9072329b" providerId="AD" clId="Web-{A1F46DA4-BD9E-223B-EE25-5E5113E7ADF9}"/>
    <pc:docChg chg="modSld">
      <pc:chgData name="Italiya, Sonalben L" userId="S::u250266@bcm.edu::40140ba4-18e5-4496-9efc-595c9072329b" providerId="AD" clId="Web-{A1F46DA4-BD9E-223B-EE25-5E5113E7ADF9}" dt="2025-04-24T17:18:17.215" v="16" actId="20577"/>
      <pc:docMkLst>
        <pc:docMk/>
      </pc:docMkLst>
      <pc:sldChg chg="modSp">
        <pc:chgData name="Italiya, Sonalben L" userId="S::u250266@bcm.edu::40140ba4-18e5-4496-9efc-595c9072329b" providerId="AD" clId="Web-{A1F46DA4-BD9E-223B-EE25-5E5113E7ADF9}" dt="2025-04-24T17:18:17.215" v="16" actId="20577"/>
        <pc:sldMkLst>
          <pc:docMk/>
          <pc:sldMk cId="109857222" sldId="256"/>
        </pc:sldMkLst>
        <pc:spChg chg="mod">
          <ac:chgData name="Italiya, Sonalben L" userId="S::u250266@bcm.edu::40140ba4-18e5-4496-9efc-595c9072329b" providerId="AD" clId="Web-{A1F46DA4-BD9E-223B-EE25-5E5113E7ADF9}" dt="2025-04-24T17:18:17.215" v="16" actId="20577"/>
          <ac:spMkLst>
            <pc:docMk/>
            <pc:sldMk cId="109857222" sldId="256"/>
            <ac:spMk id="3" creationId="{00000000-0000-0000-0000-000000000000}"/>
          </ac:spMkLst>
        </pc:spChg>
      </pc:sldChg>
    </pc:docChg>
  </pc:docChgLst>
  <pc:docChgLst>
    <pc:chgData name="Italiya, Sonalben L" userId="S::u250266@bcm.edu::40140ba4-18e5-4496-9efc-595c9072329b" providerId="AD" clId="Web-{891101C2-A988-7384-BA90-B7C98898D831}"/>
    <pc:docChg chg="addSld delSld modSld">
      <pc:chgData name="Italiya, Sonalben L" userId="S::u250266@bcm.edu::40140ba4-18e5-4496-9efc-595c9072329b" providerId="AD" clId="Web-{891101C2-A988-7384-BA90-B7C98898D831}" dt="2025-04-17T05:45:19.350" v="38"/>
      <pc:docMkLst>
        <pc:docMk/>
      </pc:docMkLst>
      <pc:sldChg chg="addSp delSp modSp">
        <pc:chgData name="Italiya, Sonalben L" userId="S::u250266@bcm.edu::40140ba4-18e5-4496-9efc-595c9072329b" providerId="AD" clId="Web-{891101C2-A988-7384-BA90-B7C98898D831}" dt="2025-04-17T05:44:15.616" v="34" actId="20577"/>
        <pc:sldMkLst>
          <pc:docMk/>
          <pc:sldMk cId="2711193745" sldId="258"/>
        </pc:sldMkLst>
        <pc:spChg chg="add del">
          <ac:chgData name="Italiya, Sonalben L" userId="S::u250266@bcm.edu::40140ba4-18e5-4496-9efc-595c9072329b" providerId="AD" clId="Web-{891101C2-A988-7384-BA90-B7C98898D831}" dt="2025-04-17T05:40:05.940" v="10"/>
          <ac:spMkLst>
            <pc:docMk/>
            <pc:sldMk cId="2711193745" sldId="258"/>
            <ac:spMk id="4" creationId="{0FC636A1-F673-4214-ADA4-3D731FEC4C27}"/>
          </ac:spMkLst>
        </pc:spChg>
        <pc:spChg chg="add mod">
          <ac:chgData name="Italiya, Sonalben L" userId="S::u250266@bcm.edu::40140ba4-18e5-4496-9efc-595c9072329b" providerId="AD" clId="Web-{891101C2-A988-7384-BA90-B7C98898D831}" dt="2025-04-17T05:44:15.616" v="34" actId="20577"/>
          <ac:spMkLst>
            <pc:docMk/>
            <pc:sldMk cId="2711193745" sldId="258"/>
            <ac:spMk id="5" creationId="{44B0A74C-AB6D-D194-8531-2FDE61562D59}"/>
          </ac:spMkLst>
        </pc:spChg>
        <pc:picChg chg="add mod">
          <ac:chgData name="Italiya, Sonalben L" userId="S::u250266@bcm.edu::40140ba4-18e5-4496-9efc-595c9072329b" providerId="AD" clId="Web-{891101C2-A988-7384-BA90-B7C98898D831}" dt="2025-04-17T05:40:08.206" v="12" actId="1076"/>
          <ac:picMkLst>
            <pc:docMk/>
            <pc:sldMk cId="2711193745" sldId="258"/>
            <ac:picMk id="3" creationId="{BFC98BC1-94C8-2BEB-8707-367921F0E9EB}"/>
          </ac:picMkLst>
        </pc:picChg>
      </pc:sldChg>
      <pc:sldChg chg="addSp modSp">
        <pc:chgData name="Italiya, Sonalben L" userId="S::u250266@bcm.edu::40140ba4-18e5-4496-9efc-595c9072329b" providerId="AD" clId="Web-{891101C2-A988-7384-BA90-B7C98898D831}" dt="2025-04-17T05:45:19.350" v="38"/>
        <pc:sldMkLst>
          <pc:docMk/>
          <pc:sldMk cId="2179646626" sldId="259"/>
        </pc:sldMkLst>
        <pc:picChg chg="add mod">
          <ac:chgData name="Italiya, Sonalben L" userId="S::u250266@bcm.edu::40140ba4-18e5-4496-9efc-595c9072329b" providerId="AD" clId="Web-{891101C2-A988-7384-BA90-B7C98898D831}" dt="2025-04-17T05:45:19.350" v="38"/>
          <ac:picMkLst>
            <pc:docMk/>
            <pc:sldMk cId="2179646626" sldId="259"/>
            <ac:picMk id="2" creationId="{0106AB56-AF8C-7CA6-14DE-D8EEF3555656}"/>
          </ac:picMkLst>
        </pc:picChg>
      </pc:sldChg>
      <pc:sldChg chg="modSp">
        <pc:chgData name="Italiya, Sonalben L" userId="S::u250266@bcm.edu::40140ba4-18e5-4496-9efc-595c9072329b" providerId="AD" clId="Web-{891101C2-A988-7384-BA90-B7C98898D831}" dt="2025-04-17T05:41:13.222" v="25" actId="20577"/>
        <pc:sldMkLst>
          <pc:docMk/>
          <pc:sldMk cId="1991923993" sldId="261"/>
        </pc:sldMkLst>
        <pc:spChg chg="mod">
          <ac:chgData name="Italiya, Sonalben L" userId="S::u250266@bcm.edu::40140ba4-18e5-4496-9efc-595c9072329b" providerId="AD" clId="Web-{891101C2-A988-7384-BA90-B7C98898D831}" dt="2025-04-17T05:41:13.222" v="25" actId="20577"/>
          <ac:spMkLst>
            <pc:docMk/>
            <pc:sldMk cId="1991923993" sldId="261"/>
            <ac:spMk id="3" creationId="{531D55F3-6C0D-48F5-FE38-8356BD26D0D4}"/>
          </ac:spMkLst>
        </pc:spChg>
      </pc:sldChg>
      <pc:sldChg chg="addSp modSp new del">
        <pc:chgData name="Italiya, Sonalben L" userId="S::u250266@bcm.edu::40140ba4-18e5-4496-9efc-595c9072329b" providerId="AD" clId="Web-{891101C2-A988-7384-BA90-B7C98898D831}" dt="2025-04-17T05:40:59.659" v="24"/>
        <pc:sldMkLst>
          <pc:docMk/>
          <pc:sldMk cId="57451360" sldId="263"/>
        </pc:sldMkLst>
        <pc:spChg chg="mod">
          <ac:chgData name="Italiya, Sonalben L" userId="S::u250266@bcm.edu::40140ba4-18e5-4496-9efc-595c9072329b" providerId="AD" clId="Web-{891101C2-A988-7384-BA90-B7C98898D831}" dt="2025-04-17T05:40:51.315" v="23" actId="20577"/>
          <ac:spMkLst>
            <pc:docMk/>
            <pc:sldMk cId="57451360" sldId="263"/>
            <ac:spMk id="2" creationId="{39DCAE2A-87AE-7652-7F5C-036E42D5894E}"/>
          </ac:spMkLst>
        </pc:spChg>
        <pc:spChg chg="mod">
          <ac:chgData name="Italiya, Sonalben L" userId="S::u250266@bcm.edu::40140ba4-18e5-4496-9efc-595c9072329b" providerId="AD" clId="Web-{891101C2-A988-7384-BA90-B7C98898D831}" dt="2025-04-17T05:40:44.909" v="21" actId="20577"/>
          <ac:spMkLst>
            <pc:docMk/>
            <pc:sldMk cId="57451360" sldId="263"/>
            <ac:spMk id="3" creationId="{FDDC2CDD-E272-2A59-4B6A-005F6AE61A1C}"/>
          </ac:spMkLst>
        </pc:spChg>
        <pc:picChg chg="add mod">
          <ac:chgData name="Italiya, Sonalben L" userId="S::u250266@bcm.edu::40140ba4-18e5-4496-9efc-595c9072329b" providerId="AD" clId="Web-{891101C2-A988-7384-BA90-B7C98898D831}" dt="2025-04-17T05:40:35.487" v="16" actId="1076"/>
          <ac:picMkLst>
            <pc:docMk/>
            <pc:sldMk cId="57451360" sldId="263"/>
            <ac:picMk id="5" creationId="{1260E622-B53A-5D05-AEA6-FCC537657DB1}"/>
          </ac:picMkLst>
        </pc:picChg>
      </pc:sldChg>
      <pc:sldChg chg="addSp delSp modSp new">
        <pc:chgData name="Italiya, Sonalben L" userId="S::u250266@bcm.edu::40140ba4-18e5-4496-9efc-595c9072329b" providerId="AD" clId="Web-{891101C2-A988-7384-BA90-B7C98898D831}" dt="2025-04-17T05:45:15.303" v="37"/>
        <pc:sldMkLst>
          <pc:docMk/>
          <pc:sldMk cId="115422329" sldId="263"/>
        </pc:sldMkLst>
        <pc:spChg chg="del">
          <ac:chgData name="Italiya, Sonalben L" userId="S::u250266@bcm.edu::40140ba4-18e5-4496-9efc-595c9072329b" providerId="AD" clId="Web-{891101C2-A988-7384-BA90-B7C98898D831}" dt="2025-04-17T05:44:56.319" v="36"/>
          <ac:spMkLst>
            <pc:docMk/>
            <pc:sldMk cId="115422329" sldId="263"/>
            <ac:spMk id="3" creationId="{B5E43555-F8FF-8532-217E-CD3A03059332}"/>
          </ac:spMkLst>
        </pc:spChg>
        <pc:spChg chg="add mod">
          <ac:chgData name="Italiya, Sonalben L" userId="S::u250266@bcm.edu::40140ba4-18e5-4496-9efc-595c9072329b" providerId="AD" clId="Web-{891101C2-A988-7384-BA90-B7C98898D831}" dt="2025-04-17T05:45:15.303" v="37"/>
          <ac:spMkLst>
            <pc:docMk/>
            <pc:sldMk cId="115422329" sldId="263"/>
            <ac:spMk id="6" creationId="{110B02A8-EE5B-8706-28B9-09B2779C091E}"/>
          </ac:spMkLst>
        </pc:spChg>
        <pc:picChg chg="add del mod ord">
          <ac:chgData name="Italiya, Sonalben L" userId="S::u250266@bcm.edu::40140ba4-18e5-4496-9efc-595c9072329b" providerId="AD" clId="Web-{891101C2-A988-7384-BA90-B7C98898D831}" dt="2025-04-17T05:45:15.303" v="37"/>
          <ac:picMkLst>
            <pc:docMk/>
            <pc:sldMk cId="115422329" sldId="263"/>
            <ac:picMk id="4" creationId="{714C7C91-2038-078A-311D-300608F1D99F}"/>
          </ac:picMkLst>
        </pc:picChg>
      </pc:sldChg>
      <pc:sldChg chg="addSp delSp modSp new del">
        <pc:chgData name="Italiya, Sonalben L" userId="S::u250266@bcm.edu::40140ba4-18e5-4496-9efc-595c9072329b" providerId="AD" clId="Web-{891101C2-A988-7384-BA90-B7C98898D831}" dt="2025-04-17T05:37:10.721" v="5"/>
        <pc:sldMkLst>
          <pc:docMk/>
          <pc:sldMk cId="3562197649" sldId="263"/>
        </pc:sldMkLst>
        <pc:spChg chg="del">
          <ac:chgData name="Italiya, Sonalben L" userId="S::u250266@bcm.edu::40140ba4-18e5-4496-9efc-595c9072329b" providerId="AD" clId="Web-{891101C2-A988-7384-BA90-B7C98898D831}" dt="2025-04-17T05:35:58.518" v="1"/>
          <ac:spMkLst>
            <pc:docMk/>
            <pc:sldMk cId="3562197649" sldId="263"/>
            <ac:spMk id="3" creationId="{AAEC0557-06CC-95C9-B043-CBA291E76DC8}"/>
          </ac:spMkLst>
        </pc:spChg>
        <pc:picChg chg="add mod ord">
          <ac:chgData name="Italiya, Sonalben L" userId="S::u250266@bcm.edu::40140ba4-18e5-4496-9efc-595c9072329b" providerId="AD" clId="Web-{891101C2-A988-7384-BA90-B7C98898D831}" dt="2025-04-17T05:36:53.737" v="4" actId="14100"/>
          <ac:picMkLst>
            <pc:docMk/>
            <pc:sldMk cId="3562197649" sldId="263"/>
            <ac:picMk id="4" creationId="{F89E4772-056E-859B-BB7A-77FCDE0430D4}"/>
          </ac:picMkLst>
        </pc:picChg>
      </pc:sldChg>
    </pc:docChg>
  </pc:docChgLst>
  <pc:docChgLst>
    <pc:chgData name="Fujita, Yuriko" userId="S::u233942@bcm.edu::16ebd3e8-aaaa-49e3-8ba3-2713d9c70016" providerId="AD" clId="Web-{E6C52FAF-D3DE-A7EA-BE9B-4052B752D7AE}"/>
    <pc:docChg chg="modSld">
      <pc:chgData name="Fujita, Yuriko" userId="S::u233942@bcm.edu::16ebd3e8-aaaa-49e3-8ba3-2713d9c70016" providerId="AD" clId="Web-{E6C52FAF-D3DE-A7EA-BE9B-4052B752D7AE}" dt="2025-04-23T16:42:58.872" v="565" actId="20577"/>
      <pc:docMkLst>
        <pc:docMk/>
      </pc:docMkLst>
      <pc:sldChg chg="modSp">
        <pc:chgData name="Fujita, Yuriko" userId="S::u233942@bcm.edu::16ebd3e8-aaaa-49e3-8ba3-2713d9c70016" providerId="AD" clId="Web-{E6C52FAF-D3DE-A7EA-BE9B-4052B752D7AE}" dt="2025-04-23T16:19:50.755" v="214" actId="20577"/>
        <pc:sldMkLst>
          <pc:docMk/>
          <pc:sldMk cId="109857222" sldId="256"/>
        </pc:sldMkLst>
        <pc:spChg chg="mod">
          <ac:chgData name="Fujita, Yuriko" userId="S::u233942@bcm.edu::16ebd3e8-aaaa-49e3-8ba3-2713d9c70016" providerId="AD" clId="Web-{E6C52FAF-D3DE-A7EA-BE9B-4052B752D7AE}" dt="2025-04-23T16:19:50.755" v="214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addSp modSp">
        <pc:chgData name="Fujita, Yuriko" userId="S::u233942@bcm.edu::16ebd3e8-aaaa-49e3-8ba3-2713d9c70016" providerId="AD" clId="Web-{E6C52FAF-D3DE-A7EA-BE9B-4052B752D7AE}" dt="2025-04-23T16:20:07.818" v="215" actId="20577"/>
        <pc:sldMkLst>
          <pc:docMk/>
          <pc:sldMk cId="1991923993" sldId="261"/>
        </pc:sldMkLst>
        <pc:spChg chg="add mod">
          <ac:chgData name="Fujita, Yuriko" userId="S::u233942@bcm.edu::16ebd3e8-aaaa-49e3-8ba3-2713d9c70016" providerId="AD" clId="Web-{E6C52FAF-D3DE-A7EA-BE9B-4052B752D7AE}" dt="2025-04-23T16:16:33.723" v="152" actId="20577"/>
          <ac:spMkLst>
            <pc:docMk/>
            <pc:sldMk cId="1991923993" sldId="261"/>
            <ac:spMk id="2" creationId="{91473308-3340-B2E9-9B90-9EFDC2F5CBAB}"/>
          </ac:spMkLst>
        </pc:spChg>
        <pc:spChg chg="mod">
          <ac:chgData name="Fujita, Yuriko" userId="S::u233942@bcm.edu::16ebd3e8-aaaa-49e3-8ba3-2713d9c70016" providerId="AD" clId="Web-{E6C52FAF-D3DE-A7EA-BE9B-4052B752D7AE}" dt="2025-04-23T16:20:07.818" v="215" actId="20577"/>
          <ac:spMkLst>
            <pc:docMk/>
            <pc:sldMk cId="1991923993" sldId="261"/>
            <ac:spMk id="3" creationId="{531D55F3-6C0D-48F5-FE38-8356BD26D0D4}"/>
          </ac:spMkLst>
        </pc:spChg>
        <pc:spChg chg="add mod">
          <ac:chgData name="Fujita, Yuriko" userId="S::u233942@bcm.edu::16ebd3e8-aaaa-49e3-8ba3-2713d9c70016" providerId="AD" clId="Web-{E6C52FAF-D3DE-A7EA-BE9B-4052B752D7AE}" dt="2025-04-23T16:18:58.661" v="207" actId="20577"/>
          <ac:spMkLst>
            <pc:docMk/>
            <pc:sldMk cId="1991923993" sldId="261"/>
            <ac:spMk id="5" creationId="{E8CEBF19-DEC4-BF5D-EF3F-FAD29BE8C8E8}"/>
          </ac:spMkLst>
        </pc:spChg>
      </pc:sldChg>
      <pc:sldChg chg="delSp modSp">
        <pc:chgData name="Fujita, Yuriko" userId="S::u233942@bcm.edu::16ebd3e8-aaaa-49e3-8ba3-2713d9c70016" providerId="AD" clId="Web-{E6C52FAF-D3DE-A7EA-BE9B-4052B752D7AE}" dt="2025-04-23T16:42:58.872" v="565" actId="20577"/>
        <pc:sldMkLst>
          <pc:docMk/>
          <pc:sldMk cId="2832071356" sldId="262"/>
        </pc:sldMkLst>
        <pc:spChg chg="mod">
          <ac:chgData name="Fujita, Yuriko" userId="S::u233942@bcm.edu::16ebd3e8-aaaa-49e3-8ba3-2713d9c70016" providerId="AD" clId="Web-{E6C52FAF-D3DE-A7EA-BE9B-4052B752D7AE}" dt="2025-04-23T16:42:58.872" v="565" actId="20577"/>
          <ac:spMkLst>
            <pc:docMk/>
            <pc:sldMk cId="2832071356" sldId="262"/>
            <ac:spMk id="2" creationId="{0A4F93FE-63A0-0045-27ED-9B084DEC7A32}"/>
          </ac:spMkLst>
        </pc:spChg>
        <pc:spChg chg="mod">
          <ac:chgData name="Fujita, Yuriko" userId="S::u233942@bcm.edu::16ebd3e8-aaaa-49e3-8ba3-2713d9c70016" providerId="AD" clId="Web-{E6C52FAF-D3DE-A7EA-BE9B-4052B752D7AE}" dt="2025-04-23T16:42:38.294" v="564" actId="20577"/>
          <ac:spMkLst>
            <pc:docMk/>
            <pc:sldMk cId="2832071356" sldId="262"/>
            <ac:spMk id="3" creationId="{1D20570D-DC6C-AAA2-EDB2-40BFC058C392}"/>
          </ac:spMkLst>
        </pc:spChg>
        <pc:spChg chg="del mod">
          <ac:chgData name="Fujita, Yuriko" userId="S::u233942@bcm.edu::16ebd3e8-aaaa-49e3-8ba3-2713d9c70016" providerId="AD" clId="Web-{E6C52FAF-D3DE-A7EA-BE9B-4052B752D7AE}" dt="2025-04-23T16:35:06.182" v="543"/>
          <ac:spMkLst>
            <pc:docMk/>
            <pc:sldMk cId="2832071356" sldId="262"/>
            <ac:spMk id="5" creationId="{49ECC206-50B1-3EBB-34DE-326B79E5A1B6}"/>
          </ac:spMkLst>
        </pc:spChg>
        <pc:picChg chg="mod">
          <ac:chgData name="Fujita, Yuriko" userId="S::u233942@bcm.edu::16ebd3e8-aaaa-49e3-8ba3-2713d9c70016" providerId="AD" clId="Web-{E6C52FAF-D3DE-A7EA-BE9B-4052B752D7AE}" dt="2025-04-23T16:35:21.135" v="550" actId="1076"/>
          <ac:picMkLst>
            <pc:docMk/>
            <pc:sldMk cId="2832071356" sldId="262"/>
            <ac:picMk id="6" creationId="{2B958691-8AB7-2FEA-21E8-75B72032B382}"/>
          </ac:picMkLst>
        </pc:picChg>
      </pc:sldChg>
    </pc:docChg>
  </pc:docChgLst>
  <pc:docChgLst>
    <pc:chgData name="Italiya, Sonalben L" userId="S::u250266@bcm.edu::40140ba4-18e5-4496-9efc-595c9072329b" providerId="AD" clId="Web-{91F043C6-839D-22C3-D6CB-D57942F1F4FA}"/>
    <pc:docChg chg="modSld">
      <pc:chgData name="Italiya, Sonalben L" userId="S::u250266@bcm.edu::40140ba4-18e5-4496-9efc-595c9072329b" providerId="AD" clId="Web-{91F043C6-839D-22C3-D6CB-D57942F1F4FA}" dt="2025-04-24T20:09:56.208" v="53" actId="1076"/>
      <pc:docMkLst>
        <pc:docMk/>
      </pc:docMkLst>
      <pc:sldChg chg="addSp modSp">
        <pc:chgData name="Italiya, Sonalben L" userId="S::u250266@bcm.edu::40140ba4-18e5-4496-9efc-595c9072329b" providerId="AD" clId="Web-{91F043C6-839D-22C3-D6CB-D57942F1F4FA}" dt="2025-04-24T20:07:52.253" v="38" actId="1076"/>
        <pc:sldMkLst>
          <pc:docMk/>
          <pc:sldMk cId="2179646626" sldId="259"/>
        </pc:sldMkLst>
        <pc:spChg chg="add mod">
          <ac:chgData name="Italiya, Sonalben L" userId="S::u250266@bcm.edu::40140ba4-18e5-4496-9efc-595c9072329b" providerId="AD" clId="Web-{91F043C6-839D-22C3-D6CB-D57942F1F4FA}" dt="2025-04-24T20:07:26.722" v="34" actId="1076"/>
          <ac:spMkLst>
            <pc:docMk/>
            <pc:sldMk cId="2179646626" sldId="259"/>
            <ac:spMk id="3" creationId="{27886AC3-5D8D-CCBE-BFAC-D8C40B0FEC88}"/>
          </ac:spMkLst>
        </pc:spChg>
        <pc:spChg chg="mod">
          <ac:chgData name="Italiya, Sonalben L" userId="S::u250266@bcm.edu::40140ba4-18e5-4496-9efc-595c9072329b" providerId="AD" clId="Web-{91F043C6-839D-22C3-D6CB-D57942F1F4FA}" dt="2025-04-24T20:06:10.346" v="29" actId="1076"/>
          <ac:spMkLst>
            <pc:docMk/>
            <pc:sldMk cId="2179646626" sldId="259"/>
            <ac:spMk id="7" creationId="{29AB5F53-65D4-5FFB-6EBE-F35DE2DB5F34}"/>
          </ac:spMkLst>
        </pc:spChg>
        <pc:spChg chg="add mod">
          <ac:chgData name="Italiya, Sonalben L" userId="S::u250266@bcm.edu::40140ba4-18e5-4496-9efc-595c9072329b" providerId="AD" clId="Web-{91F043C6-839D-22C3-D6CB-D57942F1F4FA}" dt="2025-04-24T20:07:41.425" v="36" actId="1076"/>
          <ac:spMkLst>
            <pc:docMk/>
            <pc:sldMk cId="2179646626" sldId="259"/>
            <ac:spMk id="8" creationId="{E88E9821-D4FD-C89F-5040-4CB2EF7629CE}"/>
          </ac:spMkLst>
        </pc:spChg>
        <pc:spChg chg="add mod">
          <ac:chgData name="Italiya, Sonalben L" userId="S::u250266@bcm.edu::40140ba4-18e5-4496-9efc-595c9072329b" providerId="AD" clId="Web-{91F043C6-839D-22C3-D6CB-D57942F1F4FA}" dt="2025-04-24T20:07:52.253" v="38" actId="1076"/>
          <ac:spMkLst>
            <pc:docMk/>
            <pc:sldMk cId="2179646626" sldId="259"/>
            <ac:spMk id="13" creationId="{59BB93CB-D3B1-C0A4-C6C9-39A412D530B6}"/>
          </ac:spMkLst>
        </pc:spChg>
      </pc:sldChg>
      <pc:sldChg chg="addSp modSp">
        <pc:chgData name="Italiya, Sonalben L" userId="S::u250266@bcm.edu::40140ba4-18e5-4496-9efc-595c9072329b" providerId="AD" clId="Web-{91F043C6-839D-22C3-D6CB-D57942F1F4FA}" dt="2025-04-24T20:09:56.208" v="53" actId="1076"/>
        <pc:sldMkLst>
          <pc:docMk/>
          <pc:sldMk cId="2512724028" sldId="277"/>
        </pc:sldMkLst>
        <pc:spChg chg="mod">
          <ac:chgData name="Italiya, Sonalben L" userId="S::u250266@bcm.edu::40140ba4-18e5-4496-9efc-595c9072329b" providerId="AD" clId="Web-{91F043C6-839D-22C3-D6CB-D57942F1F4FA}" dt="2025-04-24T20:08:42.566" v="46" actId="20577"/>
          <ac:spMkLst>
            <pc:docMk/>
            <pc:sldMk cId="2512724028" sldId="277"/>
            <ac:spMk id="2" creationId="{F5F64092-7701-48DA-6571-0412ED59C374}"/>
          </ac:spMkLst>
        </pc:spChg>
        <pc:spChg chg="add mod">
          <ac:chgData name="Italiya, Sonalben L" userId="S::u250266@bcm.edu::40140ba4-18e5-4496-9efc-595c9072329b" providerId="AD" clId="Web-{91F043C6-839D-22C3-D6CB-D57942F1F4FA}" dt="2025-04-24T20:04:07.438" v="8" actId="1076"/>
          <ac:spMkLst>
            <pc:docMk/>
            <pc:sldMk cId="2512724028" sldId="277"/>
            <ac:spMk id="9" creationId="{D63B219C-014F-A037-7CF7-919437EA3297}"/>
          </ac:spMkLst>
        </pc:spChg>
        <pc:spChg chg="add mod">
          <ac:chgData name="Italiya, Sonalben L" userId="S::u250266@bcm.edu::40140ba4-18e5-4496-9efc-595c9072329b" providerId="AD" clId="Web-{91F043C6-839D-22C3-D6CB-D57942F1F4FA}" dt="2025-04-24T20:04:36.173" v="10" actId="1076"/>
          <ac:spMkLst>
            <pc:docMk/>
            <pc:sldMk cId="2512724028" sldId="277"/>
            <ac:spMk id="10" creationId="{C5ACD51D-503D-788E-D1D7-F44B71A3FD1C}"/>
          </ac:spMkLst>
        </pc:spChg>
        <pc:spChg chg="add mod">
          <ac:chgData name="Italiya, Sonalben L" userId="S::u250266@bcm.edu::40140ba4-18e5-4496-9efc-595c9072329b" providerId="AD" clId="Web-{91F043C6-839D-22C3-D6CB-D57942F1F4FA}" dt="2025-04-24T20:04:56.220" v="12" actId="1076"/>
          <ac:spMkLst>
            <pc:docMk/>
            <pc:sldMk cId="2512724028" sldId="277"/>
            <ac:spMk id="11" creationId="{C936E03E-5A98-CE40-5002-0005712640A9}"/>
          </ac:spMkLst>
        </pc:spChg>
        <pc:spChg chg="add mod">
          <ac:chgData name="Italiya, Sonalben L" userId="S::u250266@bcm.edu::40140ba4-18e5-4496-9efc-595c9072329b" providerId="AD" clId="Web-{91F043C6-839D-22C3-D6CB-D57942F1F4FA}" dt="2025-04-24T20:09:40.770" v="51" actId="1076"/>
          <ac:spMkLst>
            <pc:docMk/>
            <pc:sldMk cId="2512724028" sldId="277"/>
            <ac:spMk id="12" creationId="{EE94F44E-5665-61AB-3CAF-A5224AFC73A3}"/>
          </ac:spMkLst>
        </pc:spChg>
        <pc:spChg chg="add mod">
          <ac:chgData name="Italiya, Sonalben L" userId="S::u250266@bcm.edu::40140ba4-18e5-4496-9efc-595c9072329b" providerId="AD" clId="Web-{91F043C6-839D-22C3-D6CB-D57942F1F4FA}" dt="2025-04-24T20:09:56.208" v="53" actId="1076"/>
          <ac:spMkLst>
            <pc:docMk/>
            <pc:sldMk cId="2512724028" sldId="277"/>
            <ac:spMk id="13" creationId="{8D2E88AC-6FDF-F4B3-F1E1-DA141A5DBFE9}"/>
          </ac:spMkLst>
        </pc:spChg>
      </pc:sldChg>
    </pc:docChg>
  </pc:docChgLst>
  <pc:docChgLst>
    <pc:chgData name="Jain, Shilpa" userId="S::shilpaj@bcm.edu::338b2aee-85d1-4cb9-8210-1c415a992d9f" providerId="AD" clId="Web-{1BDF3549-F856-6ABE-868D-01B3FF33FA27}"/>
    <pc:docChg chg="modSld">
      <pc:chgData name="Jain, Shilpa" userId="S::shilpaj@bcm.edu::338b2aee-85d1-4cb9-8210-1c415a992d9f" providerId="AD" clId="Web-{1BDF3549-F856-6ABE-868D-01B3FF33FA27}" dt="2025-04-23T15:19:01.583" v="1" actId="1076"/>
      <pc:docMkLst>
        <pc:docMk/>
      </pc:docMkLst>
      <pc:sldChg chg="modSp">
        <pc:chgData name="Jain, Shilpa" userId="S::shilpaj@bcm.edu::338b2aee-85d1-4cb9-8210-1c415a992d9f" providerId="AD" clId="Web-{1BDF3549-F856-6ABE-868D-01B3FF33FA27}" dt="2025-04-23T15:19:01.583" v="1" actId="1076"/>
        <pc:sldMkLst>
          <pc:docMk/>
          <pc:sldMk cId="2832071356" sldId="262"/>
        </pc:sldMkLst>
        <pc:picChg chg="mod">
          <ac:chgData name="Jain, Shilpa" userId="S::shilpaj@bcm.edu::338b2aee-85d1-4cb9-8210-1c415a992d9f" providerId="AD" clId="Web-{1BDF3549-F856-6ABE-868D-01B3FF33FA27}" dt="2025-04-23T15:19:01.583" v="1" actId="1076"/>
          <ac:picMkLst>
            <pc:docMk/>
            <pc:sldMk cId="2832071356" sldId="262"/>
            <ac:picMk id="6" creationId="{2B958691-8AB7-2FEA-21E8-75B72032B382}"/>
          </ac:picMkLst>
        </pc:picChg>
      </pc:sldChg>
    </pc:docChg>
  </pc:docChgLst>
  <pc:docChgLst>
    <pc:chgData name="Italiya, Sonalben L" userId="S::u250266@bcm.edu::40140ba4-18e5-4496-9efc-595c9072329b" providerId="AD" clId="Web-{5CF67F28-1DAD-C9EB-6195-2CD6655EE049}"/>
    <pc:docChg chg="addSld modSld">
      <pc:chgData name="Italiya, Sonalben L" userId="S::u250266@bcm.edu::40140ba4-18e5-4496-9efc-595c9072329b" providerId="AD" clId="Web-{5CF67F28-1DAD-C9EB-6195-2CD6655EE049}" dt="2025-04-17T01:20:45.087" v="12"/>
      <pc:docMkLst>
        <pc:docMk/>
      </pc:docMkLst>
      <pc:sldChg chg="modSp">
        <pc:chgData name="Italiya, Sonalben L" userId="S::u250266@bcm.edu::40140ba4-18e5-4496-9efc-595c9072329b" providerId="AD" clId="Web-{5CF67F28-1DAD-C9EB-6195-2CD6655EE049}" dt="2025-04-17T01:20:14.758" v="8" actId="20577"/>
        <pc:sldMkLst>
          <pc:docMk/>
          <pc:sldMk cId="109857222" sldId="256"/>
        </pc:sldMkLst>
        <pc:spChg chg="mod">
          <ac:chgData name="Italiya, Sonalben L" userId="S::u250266@bcm.edu::40140ba4-18e5-4496-9efc-595c9072329b" providerId="AD" clId="Web-{5CF67F28-1DAD-C9EB-6195-2CD6655EE049}" dt="2025-04-17T01:20:14.758" v="8" actId="20577"/>
          <ac:spMkLst>
            <pc:docMk/>
            <pc:sldMk cId="109857222" sldId="256"/>
            <ac:spMk id="2" creationId="{00000000-0000-0000-0000-000000000000}"/>
          </ac:spMkLst>
        </pc:spChg>
      </pc:sldChg>
      <pc:sldChg chg="addSp delSp modSp new">
        <pc:chgData name="Italiya, Sonalben L" userId="S::u250266@bcm.edu::40140ba4-18e5-4496-9efc-595c9072329b" providerId="AD" clId="Web-{5CF67F28-1DAD-C9EB-6195-2CD6655EE049}" dt="2025-04-17T01:20:23.977" v="9"/>
        <pc:sldMkLst>
          <pc:docMk/>
          <pc:sldMk cId="948172236" sldId="257"/>
        </pc:sldMkLst>
        <pc:spChg chg="del">
          <ac:chgData name="Italiya, Sonalben L" userId="S::u250266@bcm.edu::40140ba4-18e5-4496-9efc-595c9072329b" providerId="AD" clId="Web-{5CF67F28-1DAD-C9EB-6195-2CD6655EE049}" dt="2025-04-17T01:19:26.663" v="1"/>
          <ac:spMkLst>
            <pc:docMk/>
            <pc:sldMk cId="948172236" sldId="257"/>
            <ac:spMk id="3" creationId="{33E46007-5000-4082-FA28-1B3ADA2F608E}"/>
          </ac:spMkLst>
        </pc:spChg>
        <pc:spChg chg="add mod">
          <ac:chgData name="Italiya, Sonalben L" userId="S::u250266@bcm.edu::40140ba4-18e5-4496-9efc-595c9072329b" providerId="AD" clId="Web-{5CF67F28-1DAD-C9EB-6195-2CD6655EE049}" dt="2025-04-17T01:20:23.977" v="9"/>
          <ac:spMkLst>
            <pc:docMk/>
            <pc:sldMk cId="948172236" sldId="257"/>
            <ac:spMk id="6" creationId="{801A7BA8-17D0-5CF0-AAF7-672BA66EA69D}"/>
          </ac:spMkLst>
        </pc:spChg>
        <pc:picChg chg="add del mod ord">
          <ac:chgData name="Italiya, Sonalben L" userId="S::u250266@bcm.edu::40140ba4-18e5-4496-9efc-595c9072329b" providerId="AD" clId="Web-{5CF67F28-1DAD-C9EB-6195-2CD6655EE049}" dt="2025-04-17T01:20:23.977" v="9"/>
          <ac:picMkLst>
            <pc:docMk/>
            <pc:sldMk cId="948172236" sldId="257"/>
            <ac:picMk id="4" creationId="{827F63CA-F81E-FBA6-8A3D-C3C50161E722}"/>
          </ac:picMkLst>
        </pc:picChg>
      </pc:sldChg>
      <pc:sldChg chg="new">
        <pc:chgData name="Italiya, Sonalben L" userId="S::u250266@bcm.edu::40140ba4-18e5-4496-9efc-595c9072329b" providerId="AD" clId="Web-{5CF67F28-1DAD-C9EB-6195-2CD6655EE049}" dt="2025-04-17T01:20:41.649" v="10"/>
        <pc:sldMkLst>
          <pc:docMk/>
          <pc:sldMk cId="2711193745" sldId="258"/>
        </pc:sldMkLst>
      </pc:sldChg>
      <pc:sldChg chg="new">
        <pc:chgData name="Italiya, Sonalben L" userId="S::u250266@bcm.edu::40140ba4-18e5-4496-9efc-595c9072329b" providerId="AD" clId="Web-{5CF67F28-1DAD-C9EB-6195-2CD6655EE049}" dt="2025-04-17T01:20:44.634" v="11"/>
        <pc:sldMkLst>
          <pc:docMk/>
          <pc:sldMk cId="2179646626" sldId="259"/>
        </pc:sldMkLst>
      </pc:sldChg>
      <pc:sldChg chg="new">
        <pc:chgData name="Italiya, Sonalben L" userId="S::u250266@bcm.edu::40140ba4-18e5-4496-9efc-595c9072329b" providerId="AD" clId="Web-{5CF67F28-1DAD-C9EB-6195-2CD6655EE049}" dt="2025-04-17T01:20:45.087" v="12"/>
        <pc:sldMkLst>
          <pc:docMk/>
          <pc:sldMk cId="531375454" sldId="260"/>
        </pc:sldMkLst>
      </pc:sldChg>
    </pc:docChg>
  </pc:docChgLst>
  <pc:docChgLst>
    <pc:chgData name="Italiya, Sonalben L" userId="S::u250266@bcm.edu::40140ba4-18e5-4496-9efc-595c9072329b" providerId="AD" clId="Web-{5D48CCE3-98CE-1AEF-D74C-604B86C3A4FE}"/>
    <pc:docChg chg="addSld delSld modSld">
      <pc:chgData name="Italiya, Sonalben L" userId="S::u250266@bcm.edu::40140ba4-18e5-4496-9efc-595c9072329b" providerId="AD" clId="Web-{5D48CCE3-98CE-1AEF-D74C-604B86C3A4FE}" dt="2025-04-24T23:26:31.450" v="403" actId="20577"/>
      <pc:docMkLst>
        <pc:docMk/>
      </pc:docMkLst>
      <pc:sldChg chg="modSp">
        <pc:chgData name="Italiya, Sonalben L" userId="S::u250266@bcm.edu::40140ba4-18e5-4496-9efc-595c9072329b" providerId="AD" clId="Web-{5D48CCE3-98CE-1AEF-D74C-604B86C3A4FE}" dt="2025-04-24T22:41:56.196" v="0" actId="20577"/>
        <pc:sldMkLst>
          <pc:docMk/>
          <pc:sldMk cId="109857222" sldId="256"/>
        </pc:sldMkLst>
        <pc:spChg chg="mod">
          <ac:chgData name="Italiya, Sonalben L" userId="S::u250266@bcm.edu::40140ba4-18e5-4496-9efc-595c9072329b" providerId="AD" clId="Web-{5D48CCE3-98CE-1AEF-D74C-604B86C3A4FE}" dt="2025-04-24T22:41:56.196" v="0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">
        <pc:chgData name="Italiya, Sonalben L" userId="S::u250266@bcm.edu::40140ba4-18e5-4496-9efc-595c9072329b" providerId="AD" clId="Web-{5D48CCE3-98CE-1AEF-D74C-604B86C3A4FE}" dt="2025-04-24T23:25:27.339" v="398" actId="14100"/>
        <pc:sldMkLst>
          <pc:docMk/>
          <pc:sldMk cId="2179646626" sldId="259"/>
        </pc:sldMkLst>
        <pc:spChg chg="mod">
          <ac:chgData name="Italiya, Sonalben L" userId="S::u250266@bcm.edu::40140ba4-18e5-4496-9efc-595c9072329b" providerId="AD" clId="Web-{5D48CCE3-98CE-1AEF-D74C-604B86C3A4FE}" dt="2025-04-24T23:25:27.339" v="398" actId="14100"/>
          <ac:spMkLst>
            <pc:docMk/>
            <pc:sldMk cId="2179646626" sldId="259"/>
            <ac:spMk id="7" creationId="{29AB5F53-65D4-5FFB-6EBE-F35DE2DB5F34}"/>
          </ac:spMkLst>
        </pc:spChg>
        <pc:spChg chg="mod">
          <ac:chgData name="Italiya, Sonalben L" userId="S::u250266@bcm.edu::40140ba4-18e5-4496-9efc-595c9072329b" providerId="AD" clId="Web-{5D48CCE3-98CE-1AEF-D74C-604B86C3A4FE}" dt="2025-04-24T23:01:05.799" v="184" actId="14100"/>
          <ac:spMkLst>
            <pc:docMk/>
            <pc:sldMk cId="2179646626" sldId="259"/>
            <ac:spMk id="9" creationId="{F552127A-7883-C9E7-A9F0-E59D0A68746E}"/>
          </ac:spMkLst>
        </pc:spChg>
        <pc:spChg chg="mod">
          <ac:chgData name="Italiya, Sonalben L" userId="S::u250266@bcm.edu::40140ba4-18e5-4496-9efc-595c9072329b" providerId="AD" clId="Web-{5D48CCE3-98CE-1AEF-D74C-604B86C3A4FE}" dt="2025-04-24T23:02:09.238" v="196" actId="1076"/>
          <ac:spMkLst>
            <pc:docMk/>
            <pc:sldMk cId="2179646626" sldId="259"/>
            <ac:spMk id="10" creationId="{B72D1B83-1BA0-2230-56FD-2F0B185120EF}"/>
          </ac:spMkLst>
        </pc:spChg>
        <pc:spChg chg="mod">
          <ac:chgData name="Italiya, Sonalben L" userId="S::u250266@bcm.edu::40140ba4-18e5-4496-9efc-595c9072329b" providerId="AD" clId="Web-{5D48CCE3-98CE-1AEF-D74C-604B86C3A4FE}" dt="2025-04-24T22:59:41.936" v="168" actId="1076"/>
          <ac:spMkLst>
            <pc:docMk/>
            <pc:sldMk cId="2179646626" sldId="259"/>
            <ac:spMk id="11" creationId="{5C9D10F6-D075-AC79-03D4-3817B9A43D74}"/>
          </ac:spMkLst>
        </pc:spChg>
        <pc:spChg chg="mod">
          <ac:chgData name="Italiya, Sonalben L" userId="S::u250266@bcm.edu::40140ba4-18e5-4496-9efc-595c9072329b" providerId="AD" clId="Web-{5D48CCE3-98CE-1AEF-D74C-604B86C3A4FE}" dt="2025-04-24T23:01:39.410" v="190" actId="1076"/>
          <ac:spMkLst>
            <pc:docMk/>
            <pc:sldMk cId="2179646626" sldId="259"/>
            <ac:spMk id="12" creationId="{2981805B-6612-B8FE-5E73-46C539013181}"/>
          </ac:spMkLst>
        </pc:spChg>
        <pc:picChg chg="mod modCrop">
          <ac:chgData name="Italiya, Sonalben L" userId="S::u250266@bcm.edu::40140ba4-18e5-4496-9efc-595c9072329b" providerId="AD" clId="Web-{5D48CCE3-98CE-1AEF-D74C-604B86C3A4FE}" dt="2025-04-24T22:55:53.366" v="135"/>
          <ac:picMkLst>
            <pc:docMk/>
            <pc:sldMk cId="2179646626" sldId="259"/>
            <ac:picMk id="2" creationId="{0106AB56-AF8C-7CA6-14DE-D8EEF3555656}"/>
          </ac:picMkLst>
        </pc:picChg>
        <pc:picChg chg="mod modCrop">
          <ac:chgData name="Italiya, Sonalben L" userId="S::u250266@bcm.edu::40140ba4-18e5-4496-9efc-595c9072329b" providerId="AD" clId="Web-{5D48CCE3-98CE-1AEF-D74C-604B86C3A4FE}" dt="2025-04-24T22:57:53.792" v="149" actId="1076"/>
          <ac:picMkLst>
            <pc:docMk/>
            <pc:sldMk cId="2179646626" sldId="259"/>
            <ac:picMk id="4" creationId="{0BC18BA9-CED1-2DF9-841B-65988D1653F2}"/>
          </ac:picMkLst>
        </pc:picChg>
        <pc:picChg chg="mod modCrop">
          <ac:chgData name="Italiya, Sonalben L" userId="S::u250266@bcm.edu::40140ba4-18e5-4496-9efc-595c9072329b" providerId="AD" clId="Web-{5D48CCE3-98CE-1AEF-D74C-604B86C3A4FE}" dt="2025-04-24T23:00:56.798" v="182" actId="1076"/>
          <ac:picMkLst>
            <pc:docMk/>
            <pc:sldMk cId="2179646626" sldId="259"/>
            <ac:picMk id="5" creationId="{11EAA621-EBBC-D926-516F-F20DAD843BA7}"/>
          </ac:picMkLst>
        </pc:picChg>
        <pc:picChg chg="mod modCrop">
          <ac:chgData name="Italiya, Sonalben L" userId="S::u250266@bcm.edu::40140ba4-18e5-4496-9efc-595c9072329b" providerId="AD" clId="Web-{5D48CCE3-98CE-1AEF-D74C-604B86C3A4FE}" dt="2025-04-24T22:58:15.621" v="152"/>
          <ac:picMkLst>
            <pc:docMk/>
            <pc:sldMk cId="2179646626" sldId="259"/>
            <ac:picMk id="6" creationId="{0890040F-F8BE-7CA7-1389-C3DE8EDBA14A}"/>
          </ac:picMkLst>
        </pc:picChg>
      </pc:sldChg>
      <pc:sldChg chg="modSp">
        <pc:chgData name="Italiya, Sonalben L" userId="S::u250266@bcm.edu::40140ba4-18e5-4496-9efc-595c9072329b" providerId="AD" clId="Web-{5D48CCE3-98CE-1AEF-D74C-604B86C3A4FE}" dt="2025-04-24T23:05:52.044" v="230" actId="20577"/>
        <pc:sldMkLst>
          <pc:docMk/>
          <pc:sldMk cId="1991923993" sldId="261"/>
        </pc:sldMkLst>
        <pc:spChg chg="mod">
          <ac:chgData name="Italiya, Sonalben L" userId="S::u250266@bcm.edu::40140ba4-18e5-4496-9efc-595c9072329b" providerId="AD" clId="Web-{5D48CCE3-98CE-1AEF-D74C-604B86C3A4FE}" dt="2025-04-24T23:05:52.044" v="230" actId="20577"/>
          <ac:spMkLst>
            <pc:docMk/>
            <pc:sldMk cId="1991923993" sldId="261"/>
            <ac:spMk id="2" creationId="{91473308-3340-B2E9-9B90-9EFDC2F5CBAB}"/>
          </ac:spMkLst>
        </pc:spChg>
        <pc:spChg chg="mod">
          <ac:chgData name="Italiya, Sonalben L" userId="S::u250266@bcm.edu::40140ba4-18e5-4496-9efc-595c9072329b" providerId="AD" clId="Web-{5D48CCE3-98CE-1AEF-D74C-604B86C3A4FE}" dt="2025-04-24T22:42:11.400" v="3" actId="14100"/>
          <ac:spMkLst>
            <pc:docMk/>
            <pc:sldMk cId="1991923993" sldId="261"/>
            <ac:spMk id="3" creationId="{531D55F3-6C0D-48F5-FE38-8356BD26D0D4}"/>
          </ac:spMkLst>
        </pc:spChg>
        <pc:picChg chg="mod">
          <ac:chgData name="Italiya, Sonalben L" userId="S::u250266@bcm.edu::40140ba4-18e5-4496-9efc-595c9072329b" providerId="AD" clId="Web-{5D48CCE3-98CE-1AEF-D74C-604B86C3A4FE}" dt="2025-04-24T22:42:21.650" v="4" actId="1076"/>
          <ac:picMkLst>
            <pc:docMk/>
            <pc:sldMk cId="1991923993" sldId="261"/>
            <ac:picMk id="4" creationId="{0FAF684B-6B42-381E-F7E7-F79E769EB183}"/>
          </ac:picMkLst>
        </pc:picChg>
      </pc:sldChg>
      <pc:sldChg chg="modSp">
        <pc:chgData name="Italiya, Sonalben L" userId="S::u250266@bcm.edu::40140ba4-18e5-4496-9efc-595c9072329b" providerId="AD" clId="Web-{5D48CCE3-98CE-1AEF-D74C-604B86C3A4FE}" dt="2025-04-24T23:26:24.216" v="400" actId="20577"/>
        <pc:sldMkLst>
          <pc:docMk/>
          <pc:sldMk cId="2832071356" sldId="262"/>
        </pc:sldMkLst>
        <pc:spChg chg="mod">
          <ac:chgData name="Italiya, Sonalben L" userId="S::u250266@bcm.edu::40140ba4-18e5-4496-9efc-595c9072329b" providerId="AD" clId="Web-{5D48CCE3-98CE-1AEF-D74C-604B86C3A4FE}" dt="2025-04-24T23:06:00.154" v="231" actId="20577"/>
          <ac:spMkLst>
            <pc:docMk/>
            <pc:sldMk cId="2832071356" sldId="262"/>
            <ac:spMk id="2" creationId="{0A4F93FE-63A0-0045-27ED-9B084DEC7A32}"/>
          </ac:spMkLst>
        </pc:spChg>
        <pc:spChg chg="mod">
          <ac:chgData name="Italiya, Sonalben L" userId="S::u250266@bcm.edu::40140ba4-18e5-4496-9efc-595c9072329b" providerId="AD" clId="Web-{5D48CCE3-98CE-1AEF-D74C-604B86C3A4FE}" dt="2025-04-24T23:26:24.216" v="400" actId="20577"/>
          <ac:spMkLst>
            <pc:docMk/>
            <pc:sldMk cId="2832071356" sldId="262"/>
            <ac:spMk id="3" creationId="{1D20570D-DC6C-AAA2-EDB2-40BFC058C392}"/>
          </ac:spMkLst>
        </pc:spChg>
        <pc:spChg chg="mod">
          <ac:chgData name="Italiya, Sonalben L" userId="S::u250266@bcm.edu::40140ba4-18e5-4496-9efc-595c9072329b" providerId="AD" clId="Web-{5D48CCE3-98CE-1AEF-D74C-604B86C3A4FE}" dt="2025-04-24T23:06:32.139" v="234" actId="1076"/>
          <ac:spMkLst>
            <pc:docMk/>
            <pc:sldMk cId="2832071356" sldId="262"/>
            <ac:spMk id="7" creationId="{0A4F5747-0026-9F9B-F240-71A212DF2DDD}"/>
          </ac:spMkLst>
        </pc:spChg>
        <pc:picChg chg="mod">
          <ac:chgData name="Italiya, Sonalben L" userId="S::u250266@bcm.edu::40140ba4-18e5-4496-9efc-595c9072329b" providerId="AD" clId="Web-{5D48CCE3-98CE-1AEF-D74C-604B86C3A4FE}" dt="2025-04-24T23:11:12.619" v="278" actId="1076"/>
          <ac:picMkLst>
            <pc:docMk/>
            <pc:sldMk cId="2832071356" sldId="262"/>
            <ac:picMk id="5" creationId="{0E74CD97-7D4D-C306-7FE8-7CC8E335D411}"/>
          </ac:picMkLst>
        </pc:picChg>
      </pc:sldChg>
      <pc:sldChg chg="modSp">
        <pc:chgData name="Italiya, Sonalben L" userId="S::u250266@bcm.edu::40140ba4-18e5-4496-9efc-595c9072329b" providerId="AD" clId="Web-{5D48CCE3-98CE-1AEF-D74C-604B86C3A4FE}" dt="2025-04-24T23:19:08.276" v="353" actId="1076"/>
        <pc:sldMkLst>
          <pc:docMk/>
          <pc:sldMk cId="3795469297" sldId="267"/>
        </pc:sldMkLst>
        <pc:spChg chg="mod">
          <ac:chgData name="Italiya, Sonalben L" userId="S::u250266@bcm.edu::40140ba4-18e5-4496-9efc-595c9072329b" providerId="AD" clId="Web-{5D48CCE3-98CE-1AEF-D74C-604B86C3A4FE}" dt="2025-04-24T23:18:13.836" v="342" actId="1076"/>
          <ac:spMkLst>
            <pc:docMk/>
            <pc:sldMk cId="3795469297" sldId="267"/>
            <ac:spMk id="5" creationId="{ED034BC1-1FBF-58FA-31E2-B6E791F47C48}"/>
          </ac:spMkLst>
        </pc:spChg>
        <pc:spChg chg="mod">
          <ac:chgData name="Italiya, Sonalben L" userId="S::u250266@bcm.edu::40140ba4-18e5-4496-9efc-595c9072329b" providerId="AD" clId="Web-{5D48CCE3-98CE-1AEF-D74C-604B86C3A4FE}" dt="2025-04-24T23:19:08.276" v="353" actId="1076"/>
          <ac:spMkLst>
            <pc:docMk/>
            <pc:sldMk cId="3795469297" sldId="267"/>
            <ac:spMk id="7" creationId="{A566F823-374C-1C0D-B671-5C223F9F169E}"/>
          </ac:spMkLst>
        </pc:spChg>
        <pc:spChg chg="mod">
          <ac:chgData name="Italiya, Sonalben L" userId="S::u250266@bcm.edu::40140ba4-18e5-4496-9efc-595c9072329b" providerId="AD" clId="Web-{5D48CCE3-98CE-1AEF-D74C-604B86C3A4FE}" dt="2025-04-24T23:18:33.853" v="345" actId="1076"/>
          <ac:spMkLst>
            <pc:docMk/>
            <pc:sldMk cId="3795469297" sldId="267"/>
            <ac:spMk id="9" creationId="{849A4006-7A2D-B2FD-1695-63DBFE1E8D6F}"/>
          </ac:spMkLst>
        </pc:spChg>
        <pc:spChg chg="mod">
          <ac:chgData name="Italiya, Sonalben L" userId="S::u250266@bcm.edu::40140ba4-18e5-4496-9efc-595c9072329b" providerId="AD" clId="Web-{5D48CCE3-98CE-1AEF-D74C-604B86C3A4FE}" dt="2025-04-24T23:18:48.072" v="348" actId="14100"/>
          <ac:spMkLst>
            <pc:docMk/>
            <pc:sldMk cId="3795469297" sldId="267"/>
            <ac:spMk id="11" creationId="{3CADBD49-8DDE-5402-7105-50D2E731BCA4}"/>
          </ac:spMkLst>
        </pc:spChg>
        <pc:picChg chg="mod">
          <ac:chgData name="Italiya, Sonalben L" userId="S::u250266@bcm.edu::40140ba4-18e5-4496-9efc-595c9072329b" providerId="AD" clId="Web-{5D48CCE3-98CE-1AEF-D74C-604B86C3A4FE}" dt="2025-04-24T23:17:02.990" v="330" actId="14100"/>
          <ac:picMkLst>
            <pc:docMk/>
            <pc:sldMk cId="3795469297" sldId="267"/>
            <ac:picMk id="4" creationId="{FA3A6831-C4CD-50C8-F023-B66C508109C8}"/>
          </ac:picMkLst>
        </pc:picChg>
        <pc:picChg chg="mod">
          <ac:chgData name="Italiya, Sonalben L" userId="S::u250266@bcm.edu::40140ba4-18e5-4496-9efc-595c9072329b" providerId="AD" clId="Web-{5D48CCE3-98CE-1AEF-D74C-604B86C3A4FE}" dt="2025-04-24T23:16:42.896" v="326" actId="1076"/>
          <ac:picMkLst>
            <pc:docMk/>
            <pc:sldMk cId="3795469297" sldId="267"/>
            <ac:picMk id="6" creationId="{8BB2368E-8936-7B59-D3DD-8F3CD016C42B}"/>
          </ac:picMkLst>
        </pc:picChg>
        <pc:picChg chg="mod">
          <ac:chgData name="Italiya, Sonalben L" userId="S::u250266@bcm.edu::40140ba4-18e5-4496-9efc-595c9072329b" providerId="AD" clId="Web-{5D48CCE3-98CE-1AEF-D74C-604B86C3A4FE}" dt="2025-04-24T23:16:51.302" v="328" actId="1076"/>
          <ac:picMkLst>
            <pc:docMk/>
            <pc:sldMk cId="3795469297" sldId="267"/>
            <ac:picMk id="8" creationId="{EBE17A13-100B-C279-DED7-75E9CA70D766}"/>
          </ac:picMkLst>
        </pc:picChg>
        <pc:picChg chg="mod">
          <ac:chgData name="Italiya, Sonalben L" userId="S::u250266@bcm.edu::40140ba4-18e5-4496-9efc-595c9072329b" providerId="AD" clId="Web-{5D48CCE3-98CE-1AEF-D74C-604B86C3A4FE}" dt="2025-04-24T23:16:54.412" v="329" actId="1076"/>
          <ac:picMkLst>
            <pc:docMk/>
            <pc:sldMk cId="3795469297" sldId="267"/>
            <ac:picMk id="10" creationId="{EFB05270-AA21-191F-3C25-CA3973F88C4C}"/>
          </ac:picMkLst>
        </pc:picChg>
      </pc:sldChg>
      <pc:sldChg chg="addSp delSp modSp">
        <pc:chgData name="Italiya, Sonalben L" userId="S::u250266@bcm.edu::40140ba4-18e5-4496-9efc-595c9072329b" providerId="AD" clId="Web-{5D48CCE3-98CE-1AEF-D74C-604B86C3A4FE}" dt="2025-04-24T22:52:56.750" v="111" actId="14100"/>
        <pc:sldMkLst>
          <pc:docMk/>
          <pc:sldMk cId="2512724028" sldId="277"/>
        </pc:sldMkLst>
        <pc:spChg chg="mod">
          <ac:chgData name="Italiya, Sonalben L" userId="S::u250266@bcm.edu::40140ba4-18e5-4496-9efc-595c9072329b" providerId="AD" clId="Web-{5D48CCE3-98CE-1AEF-D74C-604B86C3A4FE}" dt="2025-04-24T22:52:15.265" v="107" actId="20577"/>
          <ac:spMkLst>
            <pc:docMk/>
            <pc:sldMk cId="2512724028" sldId="277"/>
            <ac:spMk id="2" creationId="{F5F64092-7701-48DA-6571-0412ED59C374}"/>
          </ac:spMkLst>
        </pc:spChg>
        <pc:spChg chg="mod">
          <ac:chgData name="Italiya, Sonalben L" userId="S::u250266@bcm.edu::40140ba4-18e5-4496-9efc-595c9072329b" providerId="AD" clId="Web-{5D48CCE3-98CE-1AEF-D74C-604B86C3A4FE}" dt="2025-04-24T22:51:18.075" v="95" actId="1076"/>
          <ac:spMkLst>
            <pc:docMk/>
            <pc:sldMk cId="2512724028" sldId="277"/>
            <ac:spMk id="4" creationId="{4F2F6086-8575-BD4A-E036-1854CF751F2C}"/>
          </ac:spMkLst>
        </pc:spChg>
        <pc:spChg chg="mod">
          <ac:chgData name="Italiya, Sonalben L" userId="S::u250266@bcm.edu::40140ba4-18e5-4496-9efc-595c9072329b" providerId="AD" clId="Web-{5D48CCE3-98CE-1AEF-D74C-604B86C3A4FE}" dt="2025-04-24T22:51:36.435" v="98" actId="1076"/>
          <ac:spMkLst>
            <pc:docMk/>
            <pc:sldMk cId="2512724028" sldId="277"/>
            <ac:spMk id="6" creationId="{BEDCF21F-4B58-2928-85C4-5346DC68F7AF}"/>
          </ac:spMkLst>
        </pc:spChg>
        <pc:spChg chg="mod">
          <ac:chgData name="Italiya, Sonalben L" userId="S::u250266@bcm.edu::40140ba4-18e5-4496-9efc-595c9072329b" providerId="AD" clId="Web-{5D48CCE3-98CE-1AEF-D74C-604B86C3A4FE}" dt="2025-04-24T22:51:00.965" v="94" actId="1076"/>
          <ac:spMkLst>
            <pc:docMk/>
            <pc:sldMk cId="2512724028" sldId="277"/>
            <ac:spMk id="8" creationId="{81E551C4-4D6B-094A-EC7A-839CDACAC274}"/>
          </ac:spMkLst>
        </pc:spChg>
        <pc:spChg chg="add del mod">
          <ac:chgData name="Italiya, Sonalben L" userId="S::u250266@bcm.edu::40140ba4-18e5-4496-9efc-595c9072329b" providerId="AD" clId="Web-{5D48CCE3-98CE-1AEF-D74C-604B86C3A4FE}" dt="2025-04-24T22:48:37.992" v="73"/>
          <ac:spMkLst>
            <pc:docMk/>
            <pc:sldMk cId="2512724028" sldId="277"/>
            <ac:spMk id="14" creationId="{F3F25F38-5139-5562-1639-595E43A3E351}"/>
          </ac:spMkLst>
        </pc:spChg>
        <pc:picChg chg="mod">
          <ac:chgData name="Italiya, Sonalben L" userId="S::u250266@bcm.edu::40140ba4-18e5-4496-9efc-595c9072329b" providerId="AD" clId="Web-{5D48CCE3-98CE-1AEF-D74C-604B86C3A4FE}" dt="2025-04-24T22:52:56.750" v="111" actId="14100"/>
          <ac:picMkLst>
            <pc:docMk/>
            <pc:sldMk cId="2512724028" sldId="277"/>
            <ac:picMk id="3" creationId="{8C0D9020-E07B-B6B7-C628-277E6909FD6D}"/>
          </ac:picMkLst>
        </pc:picChg>
        <pc:picChg chg="mod">
          <ac:chgData name="Italiya, Sonalben L" userId="S::u250266@bcm.edu::40140ba4-18e5-4496-9efc-595c9072329b" providerId="AD" clId="Web-{5D48CCE3-98CE-1AEF-D74C-604B86C3A4FE}" dt="2025-04-24T22:45:56.705" v="44" actId="1076"/>
          <ac:picMkLst>
            <pc:docMk/>
            <pc:sldMk cId="2512724028" sldId="277"/>
            <ac:picMk id="5" creationId="{BE88A61D-4D6A-7007-42E0-0B1CE4752723}"/>
          </ac:picMkLst>
        </pc:picChg>
        <pc:picChg chg="mod">
          <ac:chgData name="Italiya, Sonalben L" userId="S::u250266@bcm.edu::40140ba4-18e5-4496-9efc-595c9072329b" providerId="AD" clId="Web-{5D48CCE3-98CE-1AEF-D74C-604B86C3A4FE}" dt="2025-04-24T22:46:01.486" v="45" actId="1076"/>
          <ac:picMkLst>
            <pc:docMk/>
            <pc:sldMk cId="2512724028" sldId="277"/>
            <ac:picMk id="7" creationId="{9C7A072A-E192-5841-3B7C-190B96650336}"/>
          </ac:picMkLst>
        </pc:picChg>
      </pc:sldChg>
      <pc:sldChg chg="modSp">
        <pc:chgData name="Italiya, Sonalben L" userId="S::u250266@bcm.edu::40140ba4-18e5-4496-9efc-595c9072329b" providerId="AD" clId="Web-{5D48CCE3-98CE-1AEF-D74C-604B86C3A4FE}" dt="2025-04-24T23:24:33.884" v="394" actId="20577"/>
        <pc:sldMkLst>
          <pc:docMk/>
          <pc:sldMk cId="3034424779" sldId="279"/>
        </pc:sldMkLst>
        <pc:spChg chg="mod">
          <ac:chgData name="Italiya, Sonalben L" userId="S::u250266@bcm.edu::40140ba4-18e5-4496-9efc-595c9072329b" providerId="AD" clId="Web-{5D48CCE3-98CE-1AEF-D74C-604B86C3A4FE}" dt="2025-04-24T23:24:33.884" v="394" actId="20577"/>
          <ac:spMkLst>
            <pc:docMk/>
            <pc:sldMk cId="3034424779" sldId="279"/>
            <ac:spMk id="6" creationId="{870E6DBC-08ED-E996-5E84-37DFD4EA98F7}"/>
          </ac:spMkLst>
        </pc:spChg>
        <pc:spChg chg="mod">
          <ac:chgData name="Italiya, Sonalben L" userId="S::u250266@bcm.edu::40140ba4-18e5-4496-9efc-595c9072329b" providerId="AD" clId="Web-{5D48CCE3-98CE-1AEF-D74C-604B86C3A4FE}" dt="2025-04-24T23:24:05.633" v="387" actId="1076"/>
          <ac:spMkLst>
            <pc:docMk/>
            <pc:sldMk cId="3034424779" sldId="279"/>
            <ac:spMk id="7" creationId="{FE1CDB7E-1E8C-2028-AE8B-E3D948EC07A7}"/>
          </ac:spMkLst>
        </pc:spChg>
      </pc:sldChg>
      <pc:sldChg chg="addSp delSp modSp del">
        <pc:chgData name="Italiya, Sonalben L" userId="S::u250266@bcm.edu::40140ba4-18e5-4496-9efc-595c9072329b" providerId="AD" clId="Web-{5D48CCE3-98CE-1AEF-D74C-604B86C3A4FE}" dt="2025-04-24T23:11:17.400" v="279"/>
        <pc:sldMkLst>
          <pc:docMk/>
          <pc:sldMk cId="3839017199" sldId="280"/>
        </pc:sldMkLst>
        <pc:spChg chg="mod">
          <ac:chgData name="Italiya, Sonalben L" userId="S::u250266@bcm.edu::40140ba4-18e5-4496-9efc-595c9072329b" providerId="AD" clId="Web-{5D48CCE3-98CE-1AEF-D74C-604B86C3A4FE}" dt="2025-04-24T23:08:04.439" v="244"/>
          <ac:spMkLst>
            <pc:docMk/>
            <pc:sldMk cId="3839017199" sldId="280"/>
            <ac:spMk id="2" creationId="{19E4DE10-2F46-4BA7-012D-F53AA802FB78}"/>
          </ac:spMkLst>
        </pc:spChg>
        <pc:spChg chg="mod ord">
          <ac:chgData name="Italiya, Sonalben L" userId="S::u250266@bcm.edu::40140ba4-18e5-4496-9efc-595c9072329b" providerId="AD" clId="Web-{5D48CCE3-98CE-1AEF-D74C-604B86C3A4FE}" dt="2025-04-24T23:08:04.439" v="244"/>
          <ac:spMkLst>
            <pc:docMk/>
            <pc:sldMk cId="3839017199" sldId="280"/>
            <ac:spMk id="3" creationId="{029826AC-D8BD-FD4F-E60D-6EE9ACBDEB71}"/>
          </ac:spMkLst>
        </pc:spChg>
        <pc:spChg chg="add del">
          <ac:chgData name="Italiya, Sonalben L" userId="S::u250266@bcm.edu::40140ba4-18e5-4496-9efc-595c9072329b" providerId="AD" clId="Web-{5D48CCE3-98CE-1AEF-D74C-604B86C3A4FE}" dt="2025-04-24T23:08:04.439" v="244"/>
          <ac:spMkLst>
            <pc:docMk/>
            <pc:sldMk cId="3839017199" sldId="280"/>
            <ac:spMk id="10" creationId="{C0763A76-9F1C-4FC5-82B7-DD475DA461B2}"/>
          </ac:spMkLst>
        </pc:spChg>
        <pc:spChg chg="add del">
          <ac:chgData name="Italiya, Sonalben L" userId="S::u250266@bcm.edu::40140ba4-18e5-4496-9efc-595c9072329b" providerId="AD" clId="Web-{5D48CCE3-98CE-1AEF-D74C-604B86C3A4FE}" dt="2025-04-24T23:08:04.439" v="244"/>
          <ac:spMkLst>
            <pc:docMk/>
            <pc:sldMk cId="3839017199" sldId="280"/>
            <ac:spMk id="12" creationId="{E81BF4F6-F2CF-4984-9D14-D6966D92F99F}"/>
          </ac:spMkLst>
        </pc:spChg>
        <pc:spChg chg="add del">
          <ac:chgData name="Italiya, Sonalben L" userId="S::u250266@bcm.edu::40140ba4-18e5-4496-9efc-595c9072329b" providerId="AD" clId="Web-{5D48CCE3-98CE-1AEF-D74C-604B86C3A4FE}" dt="2025-04-24T23:07:39.907" v="239"/>
          <ac:spMkLst>
            <pc:docMk/>
            <pc:sldMk cId="3839017199" sldId="280"/>
            <ac:spMk id="19" creationId="{9B47378D-AD27-45D0-8C1C-5B1098DCC068}"/>
          </ac:spMkLst>
        </pc:spChg>
        <pc:spChg chg="add del">
          <ac:chgData name="Italiya, Sonalben L" userId="S::u250266@bcm.edu::40140ba4-18e5-4496-9efc-595c9072329b" providerId="AD" clId="Web-{5D48CCE3-98CE-1AEF-D74C-604B86C3A4FE}" dt="2025-04-24T23:07:39.907" v="239"/>
          <ac:spMkLst>
            <pc:docMk/>
            <pc:sldMk cId="3839017199" sldId="280"/>
            <ac:spMk id="21" creationId="{649C91A9-84E7-4BF0-9026-62F01380D853}"/>
          </ac:spMkLst>
        </pc:spChg>
        <pc:spChg chg="add del">
          <ac:chgData name="Italiya, Sonalben L" userId="S::u250266@bcm.edu::40140ba4-18e5-4496-9efc-595c9072329b" providerId="AD" clId="Web-{5D48CCE3-98CE-1AEF-D74C-604B86C3A4FE}" dt="2025-04-24T23:07:57.845" v="241"/>
          <ac:spMkLst>
            <pc:docMk/>
            <pc:sldMk cId="3839017199" sldId="280"/>
            <ac:spMk id="23" creationId="{3ECBE1F1-D69B-4AFA-ABD5-8E41720EF6DE}"/>
          </ac:spMkLst>
        </pc:spChg>
        <pc:spChg chg="add del">
          <ac:chgData name="Italiya, Sonalben L" userId="S::u250266@bcm.edu::40140ba4-18e5-4496-9efc-595c9072329b" providerId="AD" clId="Web-{5D48CCE3-98CE-1AEF-D74C-604B86C3A4FE}" dt="2025-04-24T23:07:57.845" v="241"/>
          <ac:spMkLst>
            <pc:docMk/>
            <pc:sldMk cId="3839017199" sldId="280"/>
            <ac:spMk id="24" creationId="{603A6265-E10C-4B85-9C20-E75FCAF9CC63}"/>
          </ac:spMkLst>
        </pc:spChg>
        <pc:spChg chg="add del">
          <ac:chgData name="Italiya, Sonalben L" userId="S::u250266@bcm.edu::40140ba4-18e5-4496-9efc-595c9072329b" providerId="AD" clId="Web-{5D48CCE3-98CE-1AEF-D74C-604B86C3A4FE}" dt="2025-04-24T23:08:04.439" v="243"/>
          <ac:spMkLst>
            <pc:docMk/>
            <pc:sldMk cId="3839017199" sldId="280"/>
            <ac:spMk id="26" creationId="{B210AC1D-4063-4C6E-9528-FA9C4C0C18E6}"/>
          </ac:spMkLst>
        </pc:spChg>
        <pc:spChg chg="add del">
          <ac:chgData name="Italiya, Sonalben L" userId="S::u250266@bcm.edu::40140ba4-18e5-4496-9efc-595c9072329b" providerId="AD" clId="Web-{5D48CCE3-98CE-1AEF-D74C-604B86C3A4FE}" dt="2025-04-24T23:08:04.439" v="243"/>
          <ac:spMkLst>
            <pc:docMk/>
            <pc:sldMk cId="3839017199" sldId="280"/>
            <ac:spMk id="27" creationId="{02F8C595-E68C-4306-AED8-DC7826A0A506}"/>
          </ac:spMkLst>
        </pc:spChg>
        <pc:grpChg chg="add del">
          <ac:chgData name="Italiya, Sonalben L" userId="S::u250266@bcm.edu::40140ba4-18e5-4496-9efc-595c9072329b" providerId="AD" clId="Web-{5D48CCE3-98CE-1AEF-D74C-604B86C3A4FE}" dt="2025-04-24T23:07:31.047" v="237"/>
          <ac:grpSpMkLst>
            <pc:docMk/>
            <pc:sldMk cId="3839017199" sldId="280"/>
            <ac:grpSpMk id="17" creationId="{6258F736-B256-8039-9DC6-F4E49A5C5AD5}"/>
          </ac:grpSpMkLst>
        </pc:grpChg>
        <pc:grpChg chg="add">
          <ac:chgData name="Italiya, Sonalben L" userId="S::u250266@bcm.edu::40140ba4-18e5-4496-9efc-595c9072329b" providerId="AD" clId="Web-{5D48CCE3-98CE-1AEF-D74C-604B86C3A4FE}" dt="2025-04-24T23:08:04.439" v="244"/>
          <ac:grpSpMkLst>
            <pc:docMk/>
            <pc:sldMk cId="3839017199" sldId="280"/>
            <ac:grpSpMk id="29" creationId="{6258F736-B256-8039-9DC6-F4E49A5C5AD5}"/>
          </ac:grpSpMkLst>
        </pc:grpChg>
        <pc:picChg chg="add del mod ord">
          <ac:chgData name="Italiya, Sonalben L" userId="S::u250266@bcm.edu::40140ba4-18e5-4496-9efc-595c9072329b" providerId="AD" clId="Web-{5D48CCE3-98CE-1AEF-D74C-604B86C3A4FE}" dt="2025-04-24T23:08:58.691" v="254" actId="1076"/>
          <ac:picMkLst>
            <pc:docMk/>
            <pc:sldMk cId="3839017199" sldId="280"/>
            <ac:picMk id="5" creationId="{BA92232C-E98B-BE08-2D49-BA060FE92FEA}"/>
          </ac:picMkLst>
        </pc:picChg>
      </pc:sldChg>
      <pc:sldChg chg="new del">
        <pc:chgData name="Italiya, Sonalben L" userId="S::u250266@bcm.edu::40140ba4-18e5-4496-9efc-595c9072329b" providerId="AD" clId="Web-{5D48CCE3-98CE-1AEF-D74C-604B86C3A4FE}" dt="2025-04-24T23:11:18.291" v="280"/>
        <pc:sldMkLst>
          <pc:docMk/>
          <pc:sldMk cId="1241337114" sldId="281"/>
        </pc:sldMkLst>
      </pc:sldChg>
      <pc:sldChg chg="addSp delSp modSp new">
        <pc:chgData name="Italiya, Sonalben L" userId="S::u250266@bcm.edu::40140ba4-18e5-4496-9efc-595c9072329b" providerId="AD" clId="Web-{5D48CCE3-98CE-1AEF-D74C-604B86C3A4FE}" dt="2025-04-24T23:26:31.450" v="403" actId="20577"/>
        <pc:sldMkLst>
          <pc:docMk/>
          <pc:sldMk cId="3033875774" sldId="282"/>
        </pc:sldMkLst>
        <pc:spChg chg="add mod">
          <ac:chgData name="Italiya, Sonalben L" userId="S::u250266@bcm.edu::40140ba4-18e5-4496-9efc-595c9072329b" providerId="AD" clId="Web-{5D48CCE3-98CE-1AEF-D74C-604B86C3A4FE}" dt="2025-04-24T23:26:31.450" v="403" actId="20577"/>
          <ac:spMkLst>
            <pc:docMk/>
            <pc:sldMk cId="3033875774" sldId="282"/>
            <ac:spMk id="5" creationId="{F6EBC83B-1703-E831-815C-52B999EB74A7}"/>
          </ac:spMkLst>
        </pc:spChg>
        <pc:spChg chg="add mod">
          <ac:chgData name="Italiya, Sonalben L" userId="S::u250266@bcm.edu::40140ba4-18e5-4496-9efc-595c9072329b" providerId="AD" clId="Web-{5D48CCE3-98CE-1AEF-D74C-604B86C3A4FE}" dt="2025-04-24T23:21:30.127" v="359" actId="20577"/>
          <ac:spMkLst>
            <pc:docMk/>
            <pc:sldMk cId="3033875774" sldId="282"/>
            <ac:spMk id="6" creationId="{B68C615B-F33D-B4CC-A77D-A0D50A0BE13E}"/>
          </ac:spMkLst>
        </pc:spChg>
        <pc:picChg chg="add del mod">
          <ac:chgData name="Italiya, Sonalben L" userId="S::u250266@bcm.edu::40140ba4-18e5-4496-9efc-595c9072329b" providerId="AD" clId="Web-{5D48CCE3-98CE-1AEF-D74C-604B86C3A4FE}" dt="2025-04-24T23:08:33.831" v="249"/>
          <ac:picMkLst>
            <pc:docMk/>
            <pc:sldMk cId="3033875774" sldId="282"/>
            <ac:picMk id="2" creationId="{8F04D56A-A8F8-D5B0-2696-075327524BC7}"/>
          </ac:picMkLst>
        </pc:picChg>
        <pc:picChg chg="add mod">
          <ac:chgData name="Italiya, Sonalben L" userId="S::u250266@bcm.edu::40140ba4-18e5-4496-9efc-595c9072329b" providerId="AD" clId="Web-{5D48CCE3-98CE-1AEF-D74C-604B86C3A4FE}" dt="2025-04-24T23:09:46.163" v="264" actId="1076"/>
          <ac:picMkLst>
            <pc:docMk/>
            <pc:sldMk cId="3033875774" sldId="282"/>
            <ac:picMk id="4" creationId="{8E3342D8-AB89-DECB-44AC-9FAC51C06115}"/>
          </ac:picMkLst>
        </pc:picChg>
      </pc:sldChg>
    </pc:docChg>
  </pc:docChgLst>
  <pc:docChgLst>
    <pc:chgData name="Italiya, Sonalben L" userId="S::u250266@bcm.edu::40140ba4-18e5-4496-9efc-595c9072329b" providerId="AD" clId="Web-{FF2C83F6-6136-631D-A00E-D123217E15F4}"/>
    <pc:docChg chg="modSld">
      <pc:chgData name="Italiya, Sonalben L" userId="S::u250266@bcm.edu::40140ba4-18e5-4496-9efc-595c9072329b" providerId="AD" clId="Web-{FF2C83F6-6136-631D-A00E-D123217E15F4}" dt="2025-04-17T06:25:30.523" v="15"/>
      <pc:docMkLst>
        <pc:docMk/>
      </pc:docMkLst>
      <pc:sldChg chg="modSp">
        <pc:chgData name="Italiya, Sonalben L" userId="S::u250266@bcm.edu::40140ba4-18e5-4496-9efc-595c9072329b" providerId="AD" clId="Web-{FF2C83F6-6136-631D-A00E-D123217E15F4}" dt="2025-04-17T06:24:35.335" v="8" actId="1076"/>
        <pc:sldMkLst>
          <pc:docMk/>
          <pc:sldMk cId="1292631898" sldId="265"/>
        </pc:sldMkLst>
        <pc:picChg chg="mod">
          <ac:chgData name="Italiya, Sonalben L" userId="S::u250266@bcm.edu::40140ba4-18e5-4496-9efc-595c9072329b" providerId="AD" clId="Web-{FF2C83F6-6136-631D-A00E-D123217E15F4}" dt="2025-04-17T06:24:35.335" v="8" actId="1076"/>
          <ac:picMkLst>
            <pc:docMk/>
            <pc:sldMk cId="1292631898" sldId="265"/>
            <ac:picMk id="2" creationId="{7B85571D-5C20-F846-2DBB-73B2D421B982}"/>
          </ac:picMkLst>
        </pc:picChg>
      </pc:sldChg>
      <pc:sldChg chg="modSp">
        <pc:chgData name="Italiya, Sonalben L" userId="S::u250266@bcm.edu::40140ba4-18e5-4496-9efc-595c9072329b" providerId="AD" clId="Web-{FF2C83F6-6136-631D-A00E-D123217E15F4}" dt="2025-04-17T06:23:16.287" v="3"/>
        <pc:sldMkLst>
          <pc:docMk/>
          <pc:sldMk cId="4019594700" sldId="266"/>
        </pc:sldMkLst>
        <pc:picChg chg="mod">
          <ac:chgData name="Italiya, Sonalben L" userId="S::u250266@bcm.edu::40140ba4-18e5-4496-9efc-595c9072329b" providerId="AD" clId="Web-{FF2C83F6-6136-631D-A00E-D123217E15F4}" dt="2025-04-17T06:23:16.287" v="3"/>
          <ac:picMkLst>
            <pc:docMk/>
            <pc:sldMk cId="4019594700" sldId="266"/>
            <ac:picMk id="2" creationId="{C0A73B62-5E17-BDD7-135C-155ED36F632B}"/>
          </ac:picMkLst>
        </pc:picChg>
      </pc:sldChg>
      <pc:sldChg chg="modSp">
        <pc:chgData name="Italiya, Sonalben L" userId="S::u250266@bcm.edu::40140ba4-18e5-4496-9efc-595c9072329b" providerId="AD" clId="Web-{FF2C83F6-6136-631D-A00E-D123217E15F4}" dt="2025-04-17T06:25:30.523" v="15"/>
        <pc:sldMkLst>
          <pc:docMk/>
          <pc:sldMk cId="533803376" sldId="271"/>
        </pc:sldMkLst>
        <pc:picChg chg="mod">
          <ac:chgData name="Italiya, Sonalben L" userId="S::u250266@bcm.edu::40140ba4-18e5-4496-9efc-595c9072329b" providerId="AD" clId="Web-{FF2C83F6-6136-631D-A00E-D123217E15F4}" dt="2025-04-17T06:25:30.523" v="15"/>
          <ac:picMkLst>
            <pc:docMk/>
            <pc:sldMk cId="533803376" sldId="271"/>
            <ac:picMk id="2" creationId="{A8D60DB4-1AD7-C4D5-7254-916607DD6A5B}"/>
          </ac:picMkLst>
        </pc:picChg>
      </pc:sldChg>
      <pc:sldChg chg="modSp">
        <pc:chgData name="Italiya, Sonalben L" userId="S::u250266@bcm.edu::40140ba4-18e5-4496-9efc-595c9072329b" providerId="AD" clId="Web-{FF2C83F6-6136-631D-A00E-D123217E15F4}" dt="2025-04-17T06:25:10.241" v="12" actId="1076"/>
        <pc:sldMkLst>
          <pc:docMk/>
          <pc:sldMk cId="3065747344" sldId="273"/>
        </pc:sldMkLst>
        <pc:picChg chg="mod">
          <ac:chgData name="Italiya, Sonalben L" userId="S::u250266@bcm.edu::40140ba4-18e5-4496-9efc-595c9072329b" providerId="AD" clId="Web-{FF2C83F6-6136-631D-A00E-D123217E15F4}" dt="2025-04-17T06:25:10.241" v="12" actId="1076"/>
          <ac:picMkLst>
            <pc:docMk/>
            <pc:sldMk cId="3065747344" sldId="273"/>
            <ac:picMk id="2" creationId="{CAC90ECB-B534-2844-9682-6299E662FF82}"/>
          </ac:picMkLst>
        </pc:picChg>
      </pc:sldChg>
      <pc:sldChg chg="modSp">
        <pc:chgData name="Italiya, Sonalben L" userId="S::u250266@bcm.edu::40140ba4-18e5-4496-9efc-595c9072329b" providerId="AD" clId="Web-{FF2C83F6-6136-631D-A00E-D123217E15F4}" dt="2025-04-17T06:24:59.491" v="10" actId="1076"/>
        <pc:sldMkLst>
          <pc:docMk/>
          <pc:sldMk cId="126363925" sldId="275"/>
        </pc:sldMkLst>
        <pc:picChg chg="mod">
          <ac:chgData name="Italiya, Sonalben L" userId="S::u250266@bcm.edu::40140ba4-18e5-4496-9efc-595c9072329b" providerId="AD" clId="Web-{FF2C83F6-6136-631D-A00E-D123217E15F4}" dt="2025-04-17T06:24:59.491" v="10" actId="1076"/>
          <ac:picMkLst>
            <pc:docMk/>
            <pc:sldMk cId="126363925" sldId="275"/>
            <ac:picMk id="2" creationId="{8C9A4A25-8FF5-D9F6-CDE8-3FFD5D01763A}"/>
          </ac:picMkLst>
        </pc:picChg>
      </pc:sldChg>
    </pc:docChg>
  </pc:docChgLst>
  <pc:docChgLst>
    <pc:chgData name="Italiya, Sonalben L" userId="S::u250266@bcm.edu::40140ba4-18e5-4496-9efc-595c9072329b" providerId="AD" clId="Web-{CE659135-E897-834B-73D5-A97B47AF8063}"/>
    <pc:docChg chg="modSld">
      <pc:chgData name="Italiya, Sonalben L" userId="S::u250266@bcm.edu::40140ba4-18e5-4496-9efc-595c9072329b" providerId="AD" clId="Web-{CE659135-E897-834B-73D5-A97B47AF8063}" dt="2025-04-22T22:46:47.892" v="0" actId="1076"/>
      <pc:docMkLst>
        <pc:docMk/>
      </pc:docMkLst>
      <pc:sldChg chg="modSp">
        <pc:chgData name="Italiya, Sonalben L" userId="S::u250266@bcm.edu::40140ba4-18e5-4496-9efc-595c9072329b" providerId="AD" clId="Web-{CE659135-E897-834B-73D5-A97B47AF8063}" dt="2025-04-22T22:46:47.892" v="0" actId="1076"/>
        <pc:sldMkLst>
          <pc:docMk/>
          <pc:sldMk cId="3065747344" sldId="273"/>
        </pc:sldMkLst>
        <pc:picChg chg="mod">
          <ac:chgData name="Italiya, Sonalben L" userId="S::u250266@bcm.edu::40140ba4-18e5-4496-9efc-595c9072329b" providerId="AD" clId="Web-{CE659135-E897-834B-73D5-A97B47AF8063}" dt="2025-04-22T22:46:47.892" v="0" actId="1076"/>
          <ac:picMkLst>
            <pc:docMk/>
            <pc:sldMk cId="3065747344" sldId="273"/>
            <ac:picMk id="4" creationId="{9A0ADF59-B741-030A-EA6F-F8F7832451A1}"/>
          </ac:picMkLst>
        </pc:picChg>
      </pc:sldChg>
    </pc:docChg>
  </pc:docChgLst>
  <pc:docChgLst>
    <pc:chgData name="Italiya, Sonalben L" userId="S::u250266@bcm.edu::40140ba4-18e5-4496-9efc-595c9072329b" providerId="AD" clId="Web-{7544ABF8-5D46-CEC6-D9DA-9D327299F78D}"/>
    <pc:docChg chg="modSld">
      <pc:chgData name="Italiya, Sonalben L" userId="S::u250266@bcm.edu::40140ba4-18e5-4496-9efc-595c9072329b" providerId="AD" clId="Web-{7544ABF8-5D46-CEC6-D9DA-9D327299F78D}" dt="2025-04-17T22:25:58.859" v="272" actId="20577"/>
      <pc:docMkLst>
        <pc:docMk/>
      </pc:docMkLst>
      <pc:sldChg chg="addSp delSp modSp">
        <pc:chgData name="Italiya, Sonalben L" userId="S::u250266@bcm.edu::40140ba4-18e5-4496-9efc-595c9072329b" providerId="AD" clId="Web-{7544ABF8-5D46-CEC6-D9DA-9D327299F78D}" dt="2025-04-17T22:10:17.333" v="78" actId="20577"/>
        <pc:sldMkLst>
          <pc:docMk/>
          <pc:sldMk cId="2711193745" sldId="258"/>
        </pc:sldMkLst>
        <pc:spChg chg="add del mod">
          <ac:chgData name="Italiya, Sonalben L" userId="S::u250266@bcm.edu::40140ba4-18e5-4496-9efc-595c9072329b" providerId="AD" clId="Web-{7544ABF8-5D46-CEC6-D9DA-9D327299F78D}" dt="2025-04-17T22:09:31.926" v="59"/>
          <ac:spMkLst>
            <pc:docMk/>
            <pc:sldMk cId="2711193745" sldId="258"/>
            <ac:spMk id="2" creationId="{8A5DA44A-B485-F080-AC8F-0596DB44F40F}"/>
          </ac:spMkLst>
        </pc:spChg>
        <pc:spChg chg="mod">
          <ac:chgData name="Italiya, Sonalben L" userId="S::u250266@bcm.edu::40140ba4-18e5-4496-9efc-595c9072329b" providerId="AD" clId="Web-{7544ABF8-5D46-CEC6-D9DA-9D327299F78D}" dt="2025-04-17T22:10:17.333" v="78" actId="20577"/>
          <ac:spMkLst>
            <pc:docMk/>
            <pc:sldMk cId="2711193745" sldId="258"/>
            <ac:spMk id="5" creationId="{44B0A74C-AB6D-D194-8531-2FDE61562D59}"/>
          </ac:spMkLst>
        </pc:spChg>
      </pc:sldChg>
      <pc:sldChg chg="modSp">
        <pc:chgData name="Italiya, Sonalben L" userId="S::u250266@bcm.edu::40140ba4-18e5-4496-9efc-595c9072329b" providerId="AD" clId="Web-{7544ABF8-5D46-CEC6-D9DA-9D327299F78D}" dt="2025-04-17T22:12:13.493" v="97" actId="20577"/>
        <pc:sldMkLst>
          <pc:docMk/>
          <pc:sldMk cId="2179646626" sldId="259"/>
        </pc:sldMkLst>
        <pc:spChg chg="mod">
          <ac:chgData name="Italiya, Sonalben L" userId="S::u250266@bcm.edu::40140ba4-18e5-4496-9efc-595c9072329b" providerId="AD" clId="Web-{7544ABF8-5D46-CEC6-D9DA-9D327299F78D}" dt="2025-04-17T22:12:13.493" v="97" actId="20577"/>
          <ac:spMkLst>
            <pc:docMk/>
            <pc:sldMk cId="2179646626" sldId="259"/>
            <ac:spMk id="3" creationId="{B5914F4B-9EEE-6240-76A9-B9BD6CA6554B}"/>
          </ac:spMkLst>
        </pc:spChg>
      </pc:sldChg>
      <pc:sldChg chg="modSp">
        <pc:chgData name="Italiya, Sonalben L" userId="S::u250266@bcm.edu::40140ba4-18e5-4496-9efc-595c9072329b" providerId="AD" clId="Web-{7544ABF8-5D46-CEC6-D9DA-9D327299F78D}" dt="2025-04-17T22:20:58.726" v="204" actId="20577"/>
        <pc:sldMkLst>
          <pc:docMk/>
          <pc:sldMk cId="531375454" sldId="260"/>
        </pc:sldMkLst>
        <pc:spChg chg="mod">
          <ac:chgData name="Italiya, Sonalben L" userId="S::u250266@bcm.edu::40140ba4-18e5-4496-9efc-595c9072329b" providerId="AD" clId="Web-{7544ABF8-5D46-CEC6-D9DA-9D327299F78D}" dt="2025-04-17T22:20:58.726" v="204" actId="20577"/>
          <ac:spMkLst>
            <pc:docMk/>
            <pc:sldMk cId="531375454" sldId="260"/>
            <ac:spMk id="4" creationId="{13AFE6CB-9A76-35B3-5A38-294395D9A43B}"/>
          </ac:spMkLst>
        </pc:spChg>
      </pc:sldChg>
      <pc:sldChg chg="modSp">
        <pc:chgData name="Italiya, Sonalben L" userId="S::u250266@bcm.edu::40140ba4-18e5-4496-9efc-595c9072329b" providerId="AD" clId="Web-{7544ABF8-5D46-CEC6-D9DA-9D327299F78D}" dt="2025-04-17T22:14:26.653" v="136" actId="1076"/>
        <pc:sldMkLst>
          <pc:docMk/>
          <pc:sldMk cId="3009861042" sldId="264"/>
        </pc:sldMkLst>
        <pc:spChg chg="mod">
          <ac:chgData name="Italiya, Sonalben L" userId="S::u250266@bcm.edu::40140ba4-18e5-4496-9efc-595c9072329b" providerId="AD" clId="Web-{7544ABF8-5D46-CEC6-D9DA-9D327299F78D}" dt="2025-04-17T22:14:26.653" v="136" actId="1076"/>
          <ac:spMkLst>
            <pc:docMk/>
            <pc:sldMk cId="3009861042" sldId="264"/>
            <ac:spMk id="3" creationId="{27F3B6E0-AC77-C3CC-9B4D-4F97BC9C89F9}"/>
          </ac:spMkLst>
        </pc:spChg>
      </pc:sldChg>
      <pc:sldChg chg="modSp">
        <pc:chgData name="Italiya, Sonalben L" userId="S::u250266@bcm.edu::40140ba4-18e5-4496-9efc-595c9072329b" providerId="AD" clId="Web-{7544ABF8-5D46-CEC6-D9DA-9D327299F78D}" dt="2025-04-17T22:15:40.514" v="153" actId="14100"/>
        <pc:sldMkLst>
          <pc:docMk/>
          <pc:sldMk cId="1292631898" sldId="265"/>
        </pc:sldMkLst>
        <pc:spChg chg="mod">
          <ac:chgData name="Italiya, Sonalben L" userId="S::u250266@bcm.edu::40140ba4-18e5-4496-9efc-595c9072329b" providerId="AD" clId="Web-{7544ABF8-5D46-CEC6-D9DA-9D327299F78D}" dt="2025-04-17T22:15:40.514" v="153" actId="14100"/>
          <ac:spMkLst>
            <pc:docMk/>
            <pc:sldMk cId="1292631898" sldId="265"/>
            <ac:spMk id="3" creationId="{36B93267-C212-B642-0B48-1A29E0DEFF39}"/>
          </ac:spMkLst>
        </pc:spChg>
      </pc:sldChg>
      <pc:sldChg chg="modSp">
        <pc:chgData name="Italiya, Sonalben L" userId="S::u250266@bcm.edu::40140ba4-18e5-4496-9efc-595c9072329b" providerId="AD" clId="Web-{7544ABF8-5D46-CEC6-D9DA-9D327299F78D}" dt="2025-04-17T22:16:37.859" v="171" actId="14100"/>
        <pc:sldMkLst>
          <pc:docMk/>
          <pc:sldMk cId="4019594700" sldId="266"/>
        </pc:sldMkLst>
        <pc:spChg chg="mod">
          <ac:chgData name="Italiya, Sonalben L" userId="S::u250266@bcm.edu::40140ba4-18e5-4496-9efc-595c9072329b" providerId="AD" clId="Web-{7544ABF8-5D46-CEC6-D9DA-9D327299F78D}" dt="2025-04-17T22:16:37.859" v="171" actId="14100"/>
          <ac:spMkLst>
            <pc:docMk/>
            <pc:sldMk cId="4019594700" sldId="266"/>
            <ac:spMk id="3" creationId="{4BB592C4-DE05-68E0-AFC8-84EDDBD5AA38}"/>
          </ac:spMkLst>
        </pc:spChg>
      </pc:sldChg>
      <pc:sldChg chg="modSp">
        <pc:chgData name="Italiya, Sonalben L" userId="S::u250266@bcm.edu::40140ba4-18e5-4496-9efc-595c9072329b" providerId="AD" clId="Web-{7544ABF8-5D46-CEC6-D9DA-9D327299F78D}" dt="2025-04-17T22:19:39.943" v="187" actId="14100"/>
        <pc:sldMkLst>
          <pc:docMk/>
          <pc:sldMk cId="3795469297" sldId="267"/>
        </pc:sldMkLst>
        <pc:spChg chg="mod">
          <ac:chgData name="Italiya, Sonalben L" userId="S::u250266@bcm.edu::40140ba4-18e5-4496-9efc-595c9072329b" providerId="AD" clId="Web-{7544ABF8-5D46-CEC6-D9DA-9D327299F78D}" dt="2025-04-17T22:19:39.943" v="187" actId="14100"/>
          <ac:spMkLst>
            <pc:docMk/>
            <pc:sldMk cId="3795469297" sldId="267"/>
            <ac:spMk id="3" creationId="{420B1719-D740-3DDD-46D5-C4709E1EA50C}"/>
          </ac:spMkLst>
        </pc:spChg>
      </pc:sldChg>
      <pc:sldChg chg="modSp">
        <pc:chgData name="Italiya, Sonalben L" userId="S::u250266@bcm.edu::40140ba4-18e5-4496-9efc-595c9072329b" providerId="AD" clId="Web-{7544ABF8-5D46-CEC6-D9DA-9D327299F78D}" dt="2025-04-17T22:20:28.397" v="202" actId="20577"/>
        <pc:sldMkLst>
          <pc:docMk/>
          <pc:sldMk cId="523873434" sldId="268"/>
        </pc:sldMkLst>
        <pc:spChg chg="mod">
          <ac:chgData name="Italiya, Sonalben L" userId="S::u250266@bcm.edu::40140ba4-18e5-4496-9efc-595c9072329b" providerId="AD" clId="Web-{7544ABF8-5D46-CEC6-D9DA-9D327299F78D}" dt="2025-04-17T22:20:28.397" v="202" actId="20577"/>
          <ac:spMkLst>
            <pc:docMk/>
            <pc:sldMk cId="523873434" sldId="268"/>
            <ac:spMk id="3" creationId="{07791303-1702-AFD3-0357-112878F3BA96}"/>
          </ac:spMkLst>
        </pc:spChg>
      </pc:sldChg>
      <pc:sldChg chg="modSp">
        <pc:chgData name="Italiya, Sonalben L" userId="S::u250266@bcm.edu::40140ba4-18e5-4496-9efc-595c9072329b" providerId="AD" clId="Web-{7544ABF8-5D46-CEC6-D9DA-9D327299F78D}" dt="2025-04-17T22:23:09.651" v="222" actId="20577"/>
        <pc:sldMkLst>
          <pc:docMk/>
          <pc:sldMk cId="2573875133" sldId="270"/>
        </pc:sldMkLst>
        <pc:spChg chg="mod">
          <ac:chgData name="Italiya, Sonalben L" userId="S::u250266@bcm.edu::40140ba4-18e5-4496-9efc-595c9072329b" providerId="AD" clId="Web-{7544ABF8-5D46-CEC6-D9DA-9D327299F78D}" dt="2025-04-17T22:23:09.651" v="222" actId="20577"/>
          <ac:spMkLst>
            <pc:docMk/>
            <pc:sldMk cId="2573875133" sldId="270"/>
            <ac:spMk id="3" creationId="{4C7958AA-1873-2F5B-6F6A-E22580FD1DF2}"/>
          </ac:spMkLst>
        </pc:spChg>
      </pc:sldChg>
      <pc:sldChg chg="modSp">
        <pc:chgData name="Italiya, Sonalben L" userId="S::u250266@bcm.edu::40140ba4-18e5-4496-9efc-595c9072329b" providerId="AD" clId="Web-{7544ABF8-5D46-CEC6-D9DA-9D327299F78D}" dt="2025-04-17T22:24:23.653" v="235" actId="20577"/>
        <pc:sldMkLst>
          <pc:docMk/>
          <pc:sldMk cId="533803376" sldId="271"/>
        </pc:sldMkLst>
        <pc:spChg chg="mod">
          <ac:chgData name="Italiya, Sonalben L" userId="S::u250266@bcm.edu::40140ba4-18e5-4496-9efc-595c9072329b" providerId="AD" clId="Web-{7544ABF8-5D46-CEC6-D9DA-9D327299F78D}" dt="2025-04-17T22:24:23.653" v="235" actId="20577"/>
          <ac:spMkLst>
            <pc:docMk/>
            <pc:sldMk cId="533803376" sldId="271"/>
            <ac:spMk id="3" creationId="{CBFD8EDF-69D6-A0FD-3953-85F36BEA4A0B}"/>
          </ac:spMkLst>
        </pc:spChg>
      </pc:sldChg>
      <pc:sldChg chg="modSp">
        <pc:chgData name="Italiya, Sonalben L" userId="S::u250266@bcm.edu::40140ba4-18e5-4496-9efc-595c9072329b" providerId="AD" clId="Web-{7544ABF8-5D46-CEC6-D9DA-9D327299F78D}" dt="2025-04-17T22:24:30.435" v="239" actId="20577"/>
        <pc:sldMkLst>
          <pc:docMk/>
          <pc:sldMk cId="3263163672" sldId="272"/>
        </pc:sldMkLst>
        <pc:spChg chg="mod">
          <ac:chgData name="Italiya, Sonalben L" userId="S::u250266@bcm.edu::40140ba4-18e5-4496-9efc-595c9072329b" providerId="AD" clId="Web-{7544ABF8-5D46-CEC6-D9DA-9D327299F78D}" dt="2025-04-17T22:24:30.435" v="239" actId="20577"/>
          <ac:spMkLst>
            <pc:docMk/>
            <pc:sldMk cId="3263163672" sldId="272"/>
            <ac:spMk id="3" creationId="{73467116-E916-6C38-8FE1-AC9CF0D1231B}"/>
          </ac:spMkLst>
        </pc:spChg>
      </pc:sldChg>
      <pc:sldChg chg="modSp">
        <pc:chgData name="Italiya, Sonalben L" userId="S::u250266@bcm.edu::40140ba4-18e5-4496-9efc-595c9072329b" providerId="AD" clId="Web-{7544ABF8-5D46-CEC6-D9DA-9D327299F78D}" dt="2025-04-17T22:25:09.295" v="254" actId="20577"/>
        <pc:sldMkLst>
          <pc:docMk/>
          <pc:sldMk cId="3065747344" sldId="273"/>
        </pc:sldMkLst>
        <pc:spChg chg="mod">
          <ac:chgData name="Italiya, Sonalben L" userId="S::u250266@bcm.edu::40140ba4-18e5-4496-9efc-595c9072329b" providerId="AD" clId="Web-{7544ABF8-5D46-CEC6-D9DA-9D327299F78D}" dt="2025-04-17T22:25:09.295" v="254" actId="20577"/>
          <ac:spMkLst>
            <pc:docMk/>
            <pc:sldMk cId="3065747344" sldId="273"/>
            <ac:spMk id="3" creationId="{ACC5C52F-6ED3-FFDB-8F6A-A5294DA5758B}"/>
          </ac:spMkLst>
        </pc:spChg>
      </pc:sldChg>
      <pc:sldChg chg="modSp">
        <pc:chgData name="Italiya, Sonalben L" userId="S::u250266@bcm.edu::40140ba4-18e5-4496-9efc-595c9072329b" providerId="AD" clId="Web-{7544ABF8-5D46-CEC6-D9DA-9D327299F78D}" dt="2025-04-17T22:25:58.859" v="272" actId="20577"/>
        <pc:sldMkLst>
          <pc:docMk/>
          <pc:sldMk cId="126363925" sldId="275"/>
        </pc:sldMkLst>
        <pc:spChg chg="mod">
          <ac:chgData name="Italiya, Sonalben L" userId="S::u250266@bcm.edu::40140ba4-18e5-4496-9efc-595c9072329b" providerId="AD" clId="Web-{7544ABF8-5D46-CEC6-D9DA-9D327299F78D}" dt="2025-04-17T22:25:58.859" v="272" actId="20577"/>
          <ac:spMkLst>
            <pc:docMk/>
            <pc:sldMk cId="126363925" sldId="275"/>
            <ac:spMk id="3" creationId="{55C90B99-5A37-F9F0-4A10-3DF247D7DAC7}"/>
          </ac:spMkLst>
        </pc:spChg>
      </pc:sldChg>
    </pc:docChg>
  </pc:docChgLst>
  <pc:docChgLst>
    <pc:chgData name="Fujita, Yuriko" userId="S::u233942@bcm.edu::16ebd3e8-aaaa-49e3-8ba3-2713d9c70016" providerId="AD" clId="Web-{669C4437-7D00-661A-1ECA-A0B8A6310C2C}"/>
    <pc:docChg chg="modSld">
      <pc:chgData name="Fujita, Yuriko" userId="S::u233942@bcm.edu::16ebd3e8-aaaa-49e3-8ba3-2713d9c70016" providerId="AD" clId="Web-{669C4437-7D00-661A-1ECA-A0B8A6310C2C}" dt="2025-04-24T15:22:30.278" v="95" actId="1076"/>
      <pc:docMkLst>
        <pc:docMk/>
      </pc:docMkLst>
      <pc:sldChg chg="modSp">
        <pc:chgData name="Fujita, Yuriko" userId="S::u233942@bcm.edu::16ebd3e8-aaaa-49e3-8ba3-2713d9c70016" providerId="AD" clId="Web-{669C4437-7D00-661A-1ECA-A0B8A6310C2C}" dt="2025-04-24T15:19:02.084" v="4" actId="20577"/>
        <pc:sldMkLst>
          <pc:docMk/>
          <pc:sldMk cId="2179646626" sldId="259"/>
        </pc:sldMkLst>
        <pc:spChg chg="mod">
          <ac:chgData name="Fujita, Yuriko" userId="S::u233942@bcm.edu::16ebd3e8-aaaa-49e3-8ba3-2713d9c70016" providerId="AD" clId="Web-{669C4437-7D00-661A-1ECA-A0B8A6310C2C}" dt="2025-04-24T15:19:02.084" v="4" actId="20577"/>
          <ac:spMkLst>
            <pc:docMk/>
            <pc:sldMk cId="2179646626" sldId="259"/>
            <ac:spMk id="7" creationId="{29AB5F53-65D4-5FFB-6EBE-F35DE2DB5F34}"/>
          </ac:spMkLst>
        </pc:spChg>
      </pc:sldChg>
      <pc:sldChg chg="modSp">
        <pc:chgData name="Fujita, Yuriko" userId="S::u233942@bcm.edu::16ebd3e8-aaaa-49e3-8ba3-2713d9c70016" providerId="AD" clId="Web-{669C4437-7D00-661A-1ECA-A0B8A6310C2C}" dt="2025-04-24T15:21:10.010" v="91" actId="14100"/>
        <pc:sldMkLst>
          <pc:docMk/>
          <pc:sldMk cId="1991923993" sldId="261"/>
        </pc:sldMkLst>
        <pc:spChg chg="mod">
          <ac:chgData name="Fujita, Yuriko" userId="S::u233942@bcm.edu::16ebd3e8-aaaa-49e3-8ba3-2713d9c70016" providerId="AD" clId="Web-{669C4437-7D00-661A-1ECA-A0B8A6310C2C}" dt="2025-04-24T15:18:08.911" v="1" actId="20577"/>
          <ac:spMkLst>
            <pc:docMk/>
            <pc:sldMk cId="1991923993" sldId="261"/>
            <ac:spMk id="3" creationId="{531D55F3-6C0D-48F5-FE38-8356BD26D0D4}"/>
          </ac:spMkLst>
        </pc:spChg>
        <pc:spChg chg="mod">
          <ac:chgData name="Fujita, Yuriko" userId="S::u233942@bcm.edu::16ebd3e8-aaaa-49e3-8ba3-2713d9c70016" providerId="AD" clId="Web-{669C4437-7D00-661A-1ECA-A0B8A6310C2C}" dt="2025-04-24T15:21:10.010" v="91" actId="14100"/>
          <ac:spMkLst>
            <pc:docMk/>
            <pc:sldMk cId="1991923993" sldId="261"/>
            <ac:spMk id="5" creationId="{E8CEBF19-DEC4-BF5D-EF3F-FAD29BE8C8E8}"/>
          </ac:spMkLst>
        </pc:spChg>
      </pc:sldChg>
      <pc:sldChg chg="addSp modSp">
        <pc:chgData name="Fujita, Yuriko" userId="S::u233942@bcm.edu::16ebd3e8-aaaa-49e3-8ba3-2713d9c70016" providerId="AD" clId="Web-{669C4437-7D00-661A-1ECA-A0B8A6310C2C}" dt="2025-04-24T15:21:49.089" v="92" actId="1076"/>
        <pc:sldMkLst>
          <pc:docMk/>
          <pc:sldMk cId="2832071356" sldId="262"/>
        </pc:sldMkLst>
        <pc:spChg chg="mod">
          <ac:chgData name="Fujita, Yuriko" userId="S::u233942@bcm.edu::16ebd3e8-aaaa-49e3-8ba3-2713d9c70016" providerId="AD" clId="Web-{669C4437-7D00-661A-1ECA-A0B8A6310C2C}" dt="2025-04-24T15:19:16.803" v="6" actId="1076"/>
          <ac:spMkLst>
            <pc:docMk/>
            <pc:sldMk cId="2832071356" sldId="262"/>
            <ac:spMk id="2" creationId="{0A4F93FE-63A0-0045-27ED-9B084DEC7A32}"/>
          </ac:spMkLst>
        </pc:spChg>
        <pc:spChg chg="mod">
          <ac:chgData name="Fujita, Yuriko" userId="S::u233942@bcm.edu::16ebd3e8-aaaa-49e3-8ba3-2713d9c70016" providerId="AD" clId="Web-{669C4437-7D00-661A-1ECA-A0B8A6310C2C}" dt="2025-04-24T15:19:19.522" v="7" actId="1076"/>
          <ac:spMkLst>
            <pc:docMk/>
            <pc:sldMk cId="2832071356" sldId="262"/>
            <ac:spMk id="3" creationId="{1D20570D-DC6C-AAA2-EDB2-40BFC058C392}"/>
          </ac:spMkLst>
        </pc:spChg>
        <pc:spChg chg="add mod">
          <ac:chgData name="Fujita, Yuriko" userId="S::u233942@bcm.edu::16ebd3e8-aaaa-49e3-8ba3-2713d9c70016" providerId="AD" clId="Web-{669C4437-7D00-661A-1ECA-A0B8A6310C2C}" dt="2025-04-24T15:21:49.089" v="92" actId="1076"/>
          <ac:spMkLst>
            <pc:docMk/>
            <pc:sldMk cId="2832071356" sldId="262"/>
            <ac:spMk id="4" creationId="{FEF9F738-6ABC-B2F4-32FC-AACCB0E79AEE}"/>
          </ac:spMkLst>
        </pc:spChg>
      </pc:sldChg>
      <pc:sldChg chg="modSp">
        <pc:chgData name="Fujita, Yuriko" userId="S::u233942@bcm.edu::16ebd3e8-aaaa-49e3-8ba3-2713d9c70016" providerId="AD" clId="Web-{669C4437-7D00-661A-1ECA-A0B8A6310C2C}" dt="2025-04-24T15:22:30.278" v="95" actId="1076"/>
        <pc:sldMkLst>
          <pc:docMk/>
          <pc:sldMk cId="3795469297" sldId="267"/>
        </pc:sldMkLst>
        <pc:picChg chg="mod">
          <ac:chgData name="Fujita, Yuriko" userId="S::u233942@bcm.edu::16ebd3e8-aaaa-49e3-8ba3-2713d9c70016" providerId="AD" clId="Web-{669C4437-7D00-661A-1ECA-A0B8A6310C2C}" dt="2025-04-24T15:22:08.496" v="93" actId="14100"/>
          <ac:picMkLst>
            <pc:docMk/>
            <pc:sldMk cId="3795469297" sldId="267"/>
            <ac:picMk id="2" creationId="{17A936F2-3A27-6DFC-7A70-5C899F66494A}"/>
          </ac:picMkLst>
        </pc:picChg>
        <pc:picChg chg="mod">
          <ac:chgData name="Fujita, Yuriko" userId="S::u233942@bcm.edu::16ebd3e8-aaaa-49e3-8ba3-2713d9c70016" providerId="AD" clId="Web-{669C4437-7D00-661A-1ECA-A0B8A6310C2C}" dt="2025-04-24T15:22:14.918" v="94" actId="14100"/>
          <ac:picMkLst>
            <pc:docMk/>
            <pc:sldMk cId="3795469297" sldId="267"/>
            <ac:picMk id="4" creationId="{FA3A6831-C4CD-50C8-F023-B66C508109C8}"/>
          </ac:picMkLst>
        </pc:picChg>
        <pc:picChg chg="mod">
          <ac:chgData name="Fujita, Yuriko" userId="S::u233942@bcm.edu::16ebd3e8-aaaa-49e3-8ba3-2713d9c70016" providerId="AD" clId="Web-{669C4437-7D00-661A-1ECA-A0B8A6310C2C}" dt="2025-04-24T15:22:30.278" v="95" actId="1076"/>
          <ac:picMkLst>
            <pc:docMk/>
            <pc:sldMk cId="3795469297" sldId="267"/>
            <ac:picMk id="8" creationId="{EBE17A13-100B-C279-DED7-75E9CA70D766}"/>
          </ac:picMkLst>
        </pc:picChg>
      </pc:sldChg>
    </pc:docChg>
  </pc:docChgLst>
  <pc:docChgLst>
    <pc:chgData name="Italiya, Sonalben L" userId="S::u250266@bcm.edu::40140ba4-18e5-4496-9efc-595c9072329b" providerId="AD" clId="Web-{6E762CAA-7128-8F04-C408-400690B102F7}"/>
    <pc:docChg chg="modSld">
      <pc:chgData name="Italiya, Sonalben L" userId="S::u250266@bcm.edu::40140ba4-18e5-4496-9efc-595c9072329b" providerId="AD" clId="Web-{6E762CAA-7128-8F04-C408-400690B102F7}" dt="2025-04-22T22:56:01.736" v="3" actId="20577"/>
      <pc:docMkLst>
        <pc:docMk/>
      </pc:docMkLst>
      <pc:sldChg chg="modSp">
        <pc:chgData name="Italiya, Sonalben L" userId="S::u250266@bcm.edu::40140ba4-18e5-4496-9efc-595c9072329b" providerId="AD" clId="Web-{6E762CAA-7128-8F04-C408-400690B102F7}" dt="2025-04-22T22:56:01.736" v="3" actId="20577"/>
        <pc:sldMkLst>
          <pc:docMk/>
          <pc:sldMk cId="109857222" sldId="256"/>
        </pc:sldMkLst>
        <pc:spChg chg="mod">
          <ac:chgData name="Italiya, Sonalben L" userId="S::u250266@bcm.edu::40140ba4-18e5-4496-9efc-595c9072329b" providerId="AD" clId="Web-{6E762CAA-7128-8F04-C408-400690B102F7}" dt="2025-04-22T22:56:01.736" v="3" actId="20577"/>
          <ac:spMkLst>
            <pc:docMk/>
            <pc:sldMk cId="109857222" sldId="256"/>
            <ac:spMk id="3" creationId="{00000000-0000-0000-0000-000000000000}"/>
          </ac:spMkLst>
        </pc:spChg>
      </pc:sldChg>
    </pc:docChg>
  </pc:docChgLst>
  <pc:docChgLst>
    <pc:chgData name="Jain, Shilpa" userId="S::shilpaj@bcm.edu::338b2aee-85d1-4cb9-8210-1c415a992d9f" providerId="AD" clId="Web-{42DD0716-FCCF-F5E8-BAE4-1DC32C7BB7AF}"/>
    <pc:docChg chg="addSld delSld modSld">
      <pc:chgData name="Jain, Shilpa" userId="S::shilpaj@bcm.edu::338b2aee-85d1-4cb9-8210-1c415a992d9f" providerId="AD" clId="Web-{42DD0716-FCCF-F5E8-BAE4-1DC32C7BB7AF}" dt="2025-04-22T21:48:40.727" v="167"/>
      <pc:docMkLst>
        <pc:docMk/>
      </pc:docMkLst>
      <pc:sldChg chg="addSp delSp modSp mod setBg">
        <pc:chgData name="Jain, Shilpa" userId="S::shilpaj@bcm.edu::338b2aee-85d1-4cb9-8210-1c415a992d9f" providerId="AD" clId="Web-{42DD0716-FCCF-F5E8-BAE4-1DC32C7BB7AF}" dt="2025-04-22T20:54:43.744" v="106" actId="20577"/>
        <pc:sldMkLst>
          <pc:docMk/>
          <pc:sldMk cId="2711193745" sldId="258"/>
        </pc:sldMkLst>
        <pc:spChg chg="mod ord">
          <ac:chgData name="Jain, Shilpa" userId="S::shilpaj@bcm.edu::338b2aee-85d1-4cb9-8210-1c415a992d9f" providerId="AD" clId="Web-{42DD0716-FCCF-F5E8-BAE4-1DC32C7BB7AF}" dt="2025-04-22T20:54:43.744" v="106" actId="20577"/>
          <ac:spMkLst>
            <pc:docMk/>
            <pc:sldMk cId="2711193745" sldId="258"/>
            <ac:spMk id="5" creationId="{44B0A74C-AB6D-D194-8531-2FDE61562D59}"/>
          </ac:spMkLst>
        </pc:spChg>
        <pc:spChg chg="add del">
          <ac:chgData name="Jain, Shilpa" userId="S::shilpaj@bcm.edu::338b2aee-85d1-4cb9-8210-1c415a992d9f" providerId="AD" clId="Web-{42DD0716-FCCF-F5E8-BAE4-1DC32C7BB7AF}" dt="2025-04-22T20:51:11.532" v="85"/>
          <ac:spMkLst>
            <pc:docMk/>
            <pc:sldMk cId="2711193745" sldId="258"/>
            <ac:spMk id="12" creationId="{0ADDB668-2CA4-4D2B-9C34-3487CA330BA8}"/>
          </ac:spMkLst>
        </pc:spChg>
        <pc:spChg chg="add del">
          <ac:chgData name="Jain, Shilpa" userId="S::shilpaj@bcm.edu::338b2aee-85d1-4cb9-8210-1c415a992d9f" providerId="AD" clId="Web-{42DD0716-FCCF-F5E8-BAE4-1DC32C7BB7AF}" dt="2025-04-22T20:51:11.532" v="85"/>
          <ac:spMkLst>
            <pc:docMk/>
            <pc:sldMk cId="2711193745" sldId="258"/>
            <ac:spMk id="14" creationId="{2568BC19-F052-4108-93E1-6A3D1DEC072F}"/>
          </ac:spMkLst>
        </pc:spChg>
        <pc:spChg chg="add del">
          <ac:chgData name="Jain, Shilpa" userId="S::shilpaj@bcm.edu::338b2aee-85d1-4cb9-8210-1c415a992d9f" providerId="AD" clId="Web-{42DD0716-FCCF-F5E8-BAE4-1DC32C7BB7AF}" dt="2025-04-22T20:51:11.532" v="85"/>
          <ac:spMkLst>
            <pc:docMk/>
            <pc:sldMk cId="2711193745" sldId="258"/>
            <ac:spMk id="15" creationId="{9A42C7B2-7BD6-433A-95AB-5AA4F44B5819}"/>
          </ac:spMkLst>
        </pc:spChg>
        <pc:spChg chg="add del">
          <ac:chgData name="Jain, Shilpa" userId="S::shilpaj@bcm.edu::338b2aee-85d1-4cb9-8210-1c415a992d9f" providerId="AD" clId="Web-{42DD0716-FCCF-F5E8-BAE4-1DC32C7BB7AF}" dt="2025-04-22T20:51:11.532" v="85"/>
          <ac:spMkLst>
            <pc:docMk/>
            <pc:sldMk cId="2711193745" sldId="258"/>
            <ac:spMk id="16" creationId="{D5FD337D-4D6B-4C8B-B6F5-121097E09881}"/>
          </ac:spMkLst>
        </pc:spChg>
        <pc:spChg chg="add del">
          <ac:chgData name="Jain, Shilpa" userId="S::shilpaj@bcm.edu::338b2aee-85d1-4cb9-8210-1c415a992d9f" providerId="AD" clId="Web-{42DD0716-FCCF-F5E8-BAE4-1DC32C7BB7AF}" dt="2025-04-22T20:51:15.611" v="87"/>
          <ac:spMkLst>
            <pc:docMk/>
            <pc:sldMk cId="2711193745" sldId="258"/>
            <ac:spMk id="18" creationId="{1575FCDF-9379-4936-90E8-B54AEF4833C9}"/>
          </ac:spMkLst>
        </pc:spChg>
        <pc:spChg chg="add del">
          <ac:chgData name="Jain, Shilpa" userId="S::shilpaj@bcm.edu::338b2aee-85d1-4cb9-8210-1c415a992d9f" providerId="AD" clId="Web-{42DD0716-FCCF-F5E8-BAE4-1DC32C7BB7AF}" dt="2025-04-22T20:51:15.611" v="87"/>
          <ac:spMkLst>
            <pc:docMk/>
            <pc:sldMk cId="2711193745" sldId="258"/>
            <ac:spMk id="19" creationId="{5C88C0A4-98F7-318B-4605-6A13155890F7}"/>
          </ac:spMkLst>
        </pc:spChg>
        <pc:grpChg chg="add del">
          <ac:chgData name="Jain, Shilpa" userId="S::shilpaj@bcm.edu::338b2aee-85d1-4cb9-8210-1c415a992d9f" providerId="AD" clId="Web-{42DD0716-FCCF-F5E8-BAE4-1DC32C7BB7AF}" dt="2025-04-22T20:51:00.563" v="83"/>
          <ac:grpSpMkLst>
            <pc:docMk/>
            <pc:sldMk cId="2711193745" sldId="258"/>
            <ac:grpSpMk id="10" creationId="{E33D8A0C-28ED-C6DD-9FF8-421807F54E12}"/>
          </ac:grpSpMkLst>
        </pc:grpChg>
        <pc:grpChg chg="add">
          <ac:chgData name="Jain, Shilpa" userId="S::shilpaj@bcm.edu::338b2aee-85d1-4cb9-8210-1c415a992d9f" providerId="AD" clId="Web-{42DD0716-FCCF-F5E8-BAE4-1DC32C7BB7AF}" dt="2025-04-22T20:51:15.626" v="88"/>
          <ac:grpSpMkLst>
            <pc:docMk/>
            <pc:sldMk cId="2711193745" sldId="258"/>
            <ac:grpSpMk id="21" creationId="{E33D8A0C-28ED-C6DD-9FF8-421807F54E12}"/>
          </ac:grpSpMkLst>
        </pc:grpChg>
        <pc:picChg chg="add mod ord">
          <ac:chgData name="Jain, Shilpa" userId="S::shilpaj@bcm.edu::338b2aee-85d1-4cb9-8210-1c415a992d9f" providerId="AD" clId="Web-{42DD0716-FCCF-F5E8-BAE4-1DC32C7BB7AF}" dt="2025-04-22T20:51:48.018" v="99" actId="14100"/>
          <ac:picMkLst>
            <pc:docMk/>
            <pc:sldMk cId="2711193745" sldId="258"/>
            <ac:picMk id="2" creationId="{C731B2EE-24F6-EE85-85D5-68E57E1336D7}"/>
          </ac:picMkLst>
        </pc:picChg>
        <pc:picChg chg="mod">
          <ac:chgData name="Jain, Shilpa" userId="S::shilpaj@bcm.edu::338b2aee-85d1-4cb9-8210-1c415a992d9f" providerId="AD" clId="Web-{42DD0716-FCCF-F5E8-BAE4-1DC32C7BB7AF}" dt="2025-04-22T20:51:31.596" v="92" actId="1076"/>
          <ac:picMkLst>
            <pc:docMk/>
            <pc:sldMk cId="2711193745" sldId="258"/>
            <ac:picMk id="3" creationId="{BFC98BC1-94C8-2BEB-8707-367921F0E9EB}"/>
          </ac:picMkLst>
        </pc:picChg>
        <pc:picChg chg="add mod ord">
          <ac:chgData name="Jain, Shilpa" userId="S::shilpaj@bcm.edu::338b2aee-85d1-4cb9-8210-1c415a992d9f" providerId="AD" clId="Web-{42DD0716-FCCF-F5E8-BAE4-1DC32C7BB7AF}" dt="2025-04-22T20:51:41.440" v="96" actId="14100"/>
          <ac:picMkLst>
            <pc:docMk/>
            <pc:sldMk cId="2711193745" sldId="258"/>
            <ac:picMk id="4" creationId="{8BE8EE39-0A33-7403-DE06-92D0D7925477}"/>
          </ac:picMkLst>
        </pc:picChg>
      </pc:sldChg>
      <pc:sldChg chg="addSp delSp modSp mod setBg">
        <pc:chgData name="Jain, Shilpa" userId="S::shilpaj@bcm.edu::338b2aee-85d1-4cb9-8210-1c415a992d9f" providerId="AD" clId="Web-{42DD0716-FCCF-F5E8-BAE4-1DC32C7BB7AF}" dt="2025-04-22T21:12:51.724" v="151" actId="688"/>
        <pc:sldMkLst>
          <pc:docMk/>
          <pc:sldMk cId="2179646626" sldId="259"/>
        </pc:sldMkLst>
        <pc:spChg chg="del">
          <ac:chgData name="Jain, Shilpa" userId="S::shilpaj@bcm.edu::338b2aee-85d1-4cb9-8210-1c415a992d9f" providerId="AD" clId="Web-{42DD0716-FCCF-F5E8-BAE4-1DC32C7BB7AF}" dt="2025-04-22T20:43:56.984" v="68"/>
          <ac:spMkLst>
            <pc:docMk/>
            <pc:sldMk cId="2179646626" sldId="259"/>
            <ac:spMk id="3" creationId="{B5914F4B-9EEE-6240-76A9-B9BD6CA6554B}"/>
          </ac:spMkLst>
        </pc:spChg>
        <pc:spChg chg="add del">
          <ac:chgData name="Jain, Shilpa" userId="S::shilpaj@bcm.edu::338b2aee-85d1-4cb9-8210-1c415a992d9f" providerId="AD" clId="Web-{42DD0716-FCCF-F5E8-BAE4-1DC32C7BB7AF}" dt="2025-04-22T20:55:02.994" v="108"/>
          <ac:spMkLst>
            <pc:docMk/>
            <pc:sldMk cId="2179646626" sldId="259"/>
            <ac:spMk id="7" creationId="{CC26D43F-04DE-78E7-7561-14D6BE62BD2F}"/>
          </ac:spMkLst>
        </pc:spChg>
        <pc:spChg chg="add del">
          <ac:chgData name="Jain, Shilpa" userId="S::shilpaj@bcm.edu::338b2aee-85d1-4cb9-8210-1c415a992d9f" providerId="AD" clId="Web-{42DD0716-FCCF-F5E8-BAE4-1DC32C7BB7AF}" dt="2025-04-22T20:55:24.933" v="110"/>
          <ac:spMkLst>
            <pc:docMk/>
            <pc:sldMk cId="2179646626" sldId="259"/>
            <ac:spMk id="8" creationId="{018B474E-1AC7-56DE-9AE6-6A2DD563D466}"/>
          </ac:spMkLst>
        </pc:spChg>
        <pc:spChg chg="add del">
          <ac:chgData name="Jain, Shilpa" userId="S::shilpaj@bcm.edu::338b2aee-85d1-4cb9-8210-1c415a992d9f" providerId="AD" clId="Web-{42DD0716-FCCF-F5E8-BAE4-1DC32C7BB7AF}" dt="2025-04-22T20:44:19.844" v="71"/>
          <ac:spMkLst>
            <pc:docMk/>
            <pc:sldMk cId="2179646626" sldId="259"/>
            <ac:spMk id="11" creationId="{E8DC6FCD-811B-436E-9FEE-FC957486CD7E}"/>
          </ac:spMkLst>
        </pc:spChg>
        <pc:spChg chg="add">
          <ac:chgData name="Jain, Shilpa" userId="S::shilpaj@bcm.edu::338b2aee-85d1-4cb9-8210-1c415a992d9f" providerId="AD" clId="Web-{42DD0716-FCCF-F5E8-BAE4-1DC32C7BB7AF}" dt="2025-04-22T20:44:32.407" v="74"/>
          <ac:spMkLst>
            <pc:docMk/>
            <pc:sldMk cId="2179646626" sldId="259"/>
            <ac:spMk id="17" creationId="{E8DC6FCD-811B-436E-9FEE-FC957486CD7E}"/>
          </ac:spMkLst>
        </pc:spChg>
        <pc:picChg chg="mod">
          <ac:chgData name="Jain, Shilpa" userId="S::shilpaj@bcm.edu::338b2aee-85d1-4cb9-8210-1c415a992d9f" providerId="AD" clId="Web-{42DD0716-FCCF-F5E8-BAE4-1DC32C7BB7AF}" dt="2025-04-22T20:44:32.407" v="74"/>
          <ac:picMkLst>
            <pc:docMk/>
            <pc:sldMk cId="2179646626" sldId="259"/>
            <ac:picMk id="2" creationId="{0106AB56-AF8C-7CA6-14DE-D8EEF3555656}"/>
          </ac:picMkLst>
        </pc:picChg>
        <pc:picChg chg="add mod ord">
          <ac:chgData name="Jain, Shilpa" userId="S::shilpaj@bcm.edu::338b2aee-85d1-4cb9-8210-1c415a992d9f" providerId="AD" clId="Web-{42DD0716-FCCF-F5E8-BAE4-1DC32C7BB7AF}" dt="2025-04-22T21:12:51.724" v="151" actId="688"/>
          <ac:picMkLst>
            <pc:docMk/>
            <pc:sldMk cId="2179646626" sldId="259"/>
            <ac:picMk id="4" creationId="{0BC18BA9-CED1-2DF9-841B-65988D1653F2}"/>
          </ac:picMkLst>
        </pc:picChg>
        <pc:picChg chg="add mod ord">
          <ac:chgData name="Jain, Shilpa" userId="S::shilpaj@bcm.edu::338b2aee-85d1-4cb9-8210-1c415a992d9f" providerId="AD" clId="Web-{42DD0716-FCCF-F5E8-BAE4-1DC32C7BB7AF}" dt="2025-04-22T21:12:35.410" v="147" actId="688"/>
          <ac:picMkLst>
            <pc:docMk/>
            <pc:sldMk cId="2179646626" sldId="259"/>
            <ac:picMk id="5" creationId="{11EAA621-EBBC-D926-516F-F20DAD843BA7}"/>
          </ac:picMkLst>
        </pc:picChg>
        <pc:picChg chg="add mod">
          <ac:chgData name="Jain, Shilpa" userId="S::shilpaj@bcm.edu::338b2aee-85d1-4cb9-8210-1c415a992d9f" providerId="AD" clId="Web-{42DD0716-FCCF-F5E8-BAE4-1DC32C7BB7AF}" dt="2025-04-22T21:12:48.286" v="150" actId="688"/>
          <ac:picMkLst>
            <pc:docMk/>
            <pc:sldMk cId="2179646626" sldId="259"/>
            <ac:picMk id="6" creationId="{0890040F-F8BE-7CA7-1389-C3DE8EDBA14A}"/>
          </ac:picMkLst>
        </pc:picChg>
        <pc:cxnChg chg="add del">
          <ac:chgData name="Jain, Shilpa" userId="S::shilpaj@bcm.edu::338b2aee-85d1-4cb9-8210-1c415a992d9f" providerId="AD" clId="Web-{42DD0716-FCCF-F5E8-BAE4-1DC32C7BB7AF}" dt="2025-04-22T20:44:32.407" v="73"/>
          <ac:cxnSpMkLst>
            <pc:docMk/>
            <pc:sldMk cId="2179646626" sldId="259"/>
            <ac:cxnSpMk id="13" creationId="{28CA55E4-1295-45C8-BA05-5A9E705B749A}"/>
          </ac:cxnSpMkLst>
        </pc:cxnChg>
        <pc:cxnChg chg="add del">
          <ac:chgData name="Jain, Shilpa" userId="S::shilpaj@bcm.edu::338b2aee-85d1-4cb9-8210-1c415a992d9f" providerId="AD" clId="Web-{42DD0716-FCCF-F5E8-BAE4-1DC32C7BB7AF}" dt="2025-04-22T20:44:32.407" v="73"/>
          <ac:cxnSpMkLst>
            <pc:docMk/>
            <pc:sldMk cId="2179646626" sldId="259"/>
            <ac:cxnSpMk id="14" creationId="{91B6081D-D3E8-4209-B85B-EB1C655A6272}"/>
          </ac:cxnSpMkLst>
        </pc:cxnChg>
        <pc:cxnChg chg="add del">
          <ac:chgData name="Jain, Shilpa" userId="S::shilpaj@bcm.edu::338b2aee-85d1-4cb9-8210-1c415a992d9f" providerId="AD" clId="Web-{42DD0716-FCCF-F5E8-BAE4-1DC32C7BB7AF}" dt="2025-04-22T20:44:32.407" v="73"/>
          <ac:cxnSpMkLst>
            <pc:docMk/>
            <pc:sldMk cId="2179646626" sldId="259"/>
            <ac:cxnSpMk id="15" creationId="{08C5794E-A9A1-4A23-AF68-C79A7822334C}"/>
          </ac:cxnSpMkLst>
        </pc:cxnChg>
      </pc:sldChg>
      <pc:sldChg chg="delSp modSp">
        <pc:chgData name="Jain, Shilpa" userId="S::shilpaj@bcm.edu::338b2aee-85d1-4cb9-8210-1c415a992d9f" providerId="AD" clId="Web-{42DD0716-FCCF-F5E8-BAE4-1DC32C7BB7AF}" dt="2025-04-22T20:55:29.542" v="114" actId="1076"/>
        <pc:sldMkLst>
          <pc:docMk/>
          <pc:sldMk cId="531375454" sldId="260"/>
        </pc:sldMkLst>
        <pc:spChg chg="mod">
          <ac:chgData name="Jain, Shilpa" userId="S::shilpaj@bcm.edu::338b2aee-85d1-4cb9-8210-1c415a992d9f" providerId="AD" clId="Web-{42DD0716-FCCF-F5E8-BAE4-1DC32C7BB7AF}" dt="2025-04-22T20:55:29.542" v="114" actId="1076"/>
          <ac:spMkLst>
            <pc:docMk/>
            <pc:sldMk cId="531375454" sldId="260"/>
            <ac:spMk id="4" creationId="{13AFE6CB-9A76-35B3-5A38-294395D9A43B}"/>
          </ac:spMkLst>
        </pc:spChg>
        <pc:picChg chg="del">
          <ac:chgData name="Jain, Shilpa" userId="S::shilpaj@bcm.edu::338b2aee-85d1-4cb9-8210-1c415a992d9f" providerId="AD" clId="Web-{42DD0716-FCCF-F5E8-BAE4-1DC32C7BB7AF}" dt="2025-04-22T20:42:25.715" v="45"/>
          <ac:picMkLst>
            <pc:docMk/>
            <pc:sldMk cId="531375454" sldId="260"/>
            <ac:picMk id="3" creationId="{EB83AF9C-7C1E-7355-740B-8E1E416CBA74}"/>
          </ac:picMkLst>
        </pc:picChg>
      </pc:sldChg>
      <pc:sldChg chg="addSp delSp modSp">
        <pc:chgData name="Jain, Shilpa" userId="S::shilpaj@bcm.edu::338b2aee-85d1-4cb9-8210-1c415a992d9f" providerId="AD" clId="Web-{42DD0716-FCCF-F5E8-BAE4-1DC32C7BB7AF}" dt="2025-04-22T21:39:53.479" v="159" actId="14100"/>
        <pc:sldMkLst>
          <pc:docMk/>
          <pc:sldMk cId="1991923993" sldId="261"/>
        </pc:sldMkLst>
        <pc:spChg chg="del">
          <ac:chgData name="Jain, Shilpa" userId="S::shilpaj@bcm.edu::338b2aee-85d1-4cb9-8210-1c415a992d9f" providerId="AD" clId="Web-{42DD0716-FCCF-F5E8-BAE4-1DC32C7BB7AF}" dt="2025-04-22T21:39:46.994" v="158"/>
          <ac:spMkLst>
            <pc:docMk/>
            <pc:sldMk cId="1991923993" sldId="261"/>
            <ac:spMk id="2" creationId="{F7C1A951-4B90-B6C5-37AC-C1CB7A738C89}"/>
          </ac:spMkLst>
        </pc:spChg>
        <pc:spChg chg="mod">
          <ac:chgData name="Jain, Shilpa" userId="S::shilpaj@bcm.edu::338b2aee-85d1-4cb9-8210-1c415a992d9f" providerId="AD" clId="Web-{42DD0716-FCCF-F5E8-BAE4-1DC32C7BB7AF}" dt="2025-04-22T21:39:53.479" v="159" actId="14100"/>
          <ac:spMkLst>
            <pc:docMk/>
            <pc:sldMk cId="1991923993" sldId="261"/>
            <ac:spMk id="3" creationId="{531D55F3-6C0D-48F5-FE38-8356BD26D0D4}"/>
          </ac:spMkLst>
        </pc:spChg>
        <pc:picChg chg="add mod">
          <ac:chgData name="Jain, Shilpa" userId="S::shilpaj@bcm.edu::338b2aee-85d1-4cb9-8210-1c415a992d9f" providerId="AD" clId="Web-{42DD0716-FCCF-F5E8-BAE4-1DC32C7BB7AF}" dt="2025-04-22T21:39:37.807" v="157" actId="1076"/>
          <ac:picMkLst>
            <pc:docMk/>
            <pc:sldMk cId="1991923993" sldId="261"/>
            <ac:picMk id="4" creationId="{0FAF684B-6B42-381E-F7E7-F79E769EB183}"/>
          </ac:picMkLst>
        </pc:picChg>
      </pc:sldChg>
      <pc:sldChg chg="addSp delSp modSp">
        <pc:chgData name="Jain, Shilpa" userId="S::shilpaj@bcm.edu::338b2aee-85d1-4cb9-8210-1c415a992d9f" providerId="AD" clId="Web-{42DD0716-FCCF-F5E8-BAE4-1DC32C7BB7AF}" dt="2025-04-22T21:48:40.727" v="167"/>
        <pc:sldMkLst>
          <pc:docMk/>
          <pc:sldMk cId="2832071356" sldId="262"/>
        </pc:sldMkLst>
        <pc:spChg chg="mod">
          <ac:chgData name="Jain, Shilpa" userId="S::shilpaj@bcm.edu::338b2aee-85d1-4cb9-8210-1c415a992d9f" providerId="AD" clId="Web-{42DD0716-FCCF-F5E8-BAE4-1DC32C7BB7AF}" dt="2025-04-22T21:41:23.481" v="160" actId="14100"/>
          <ac:spMkLst>
            <pc:docMk/>
            <pc:sldMk cId="2832071356" sldId="262"/>
            <ac:spMk id="3" creationId="{1D20570D-DC6C-AAA2-EDB2-40BFC058C392}"/>
          </ac:spMkLst>
        </pc:spChg>
        <pc:spChg chg="add del">
          <ac:chgData name="Jain, Shilpa" userId="S::shilpaj@bcm.edu::338b2aee-85d1-4cb9-8210-1c415a992d9f" providerId="AD" clId="Web-{42DD0716-FCCF-F5E8-BAE4-1DC32C7BB7AF}" dt="2025-04-22T21:48:40.727" v="167"/>
          <ac:spMkLst>
            <pc:docMk/>
            <pc:sldMk cId="2832071356" sldId="262"/>
            <ac:spMk id="4" creationId="{C12B2F27-A139-09A5-C18B-9EA68102D53C}"/>
          </ac:spMkLst>
        </pc:spChg>
        <pc:spChg chg="add mod">
          <ac:chgData name="Jain, Shilpa" userId="S::shilpaj@bcm.edu::338b2aee-85d1-4cb9-8210-1c415a992d9f" providerId="AD" clId="Web-{42DD0716-FCCF-F5E8-BAE4-1DC32C7BB7AF}" dt="2025-04-22T21:41:49.982" v="164" actId="14100"/>
          <ac:spMkLst>
            <pc:docMk/>
            <pc:sldMk cId="2832071356" sldId="262"/>
            <ac:spMk id="5" creationId="{49ECC206-50B1-3EBB-34DE-326B79E5A1B6}"/>
          </ac:spMkLst>
        </pc:spChg>
        <pc:picChg chg="add mod">
          <ac:chgData name="Jain, Shilpa" userId="S::shilpaj@bcm.edu::338b2aee-85d1-4cb9-8210-1c415a992d9f" providerId="AD" clId="Web-{42DD0716-FCCF-F5E8-BAE4-1DC32C7BB7AF}" dt="2025-04-22T21:48:40.337" v="166" actId="14100"/>
          <ac:picMkLst>
            <pc:docMk/>
            <pc:sldMk cId="2832071356" sldId="262"/>
            <ac:picMk id="6" creationId="{2B958691-8AB7-2FEA-21E8-75B72032B382}"/>
          </ac:picMkLst>
        </pc:picChg>
      </pc:sldChg>
      <pc:sldChg chg="addSp delSp">
        <pc:chgData name="Jain, Shilpa" userId="S::shilpaj@bcm.edu::338b2aee-85d1-4cb9-8210-1c415a992d9f" providerId="AD" clId="Web-{42DD0716-FCCF-F5E8-BAE4-1DC32C7BB7AF}" dt="2025-04-22T20:43:24.030" v="59"/>
        <pc:sldMkLst>
          <pc:docMk/>
          <pc:sldMk cId="3009861042" sldId="264"/>
        </pc:sldMkLst>
        <pc:picChg chg="add del">
          <ac:chgData name="Jain, Shilpa" userId="S::shilpaj@bcm.edu::338b2aee-85d1-4cb9-8210-1c415a992d9f" providerId="AD" clId="Web-{42DD0716-FCCF-F5E8-BAE4-1DC32C7BB7AF}" dt="2025-04-22T20:43:24.030" v="59"/>
          <ac:picMkLst>
            <pc:docMk/>
            <pc:sldMk cId="3009861042" sldId="264"/>
            <ac:picMk id="2" creationId="{6E706E70-D625-1A31-0B08-01DF42A0276B}"/>
          </ac:picMkLst>
        </pc:picChg>
      </pc:sldChg>
      <pc:sldChg chg="addSp delSp modSp add del">
        <pc:chgData name="Jain, Shilpa" userId="S::shilpaj@bcm.edu::338b2aee-85d1-4cb9-8210-1c415a992d9f" providerId="AD" clId="Web-{42DD0716-FCCF-F5E8-BAE4-1DC32C7BB7AF}" dt="2025-04-22T20:44:01.656" v="69"/>
        <pc:sldMkLst>
          <pc:docMk/>
          <pc:sldMk cId="1292631898" sldId="265"/>
        </pc:sldMkLst>
        <pc:spChg chg="add">
          <ac:chgData name="Jain, Shilpa" userId="S::shilpaj@bcm.edu::338b2aee-85d1-4cb9-8210-1c415a992d9f" providerId="AD" clId="Web-{42DD0716-FCCF-F5E8-BAE4-1DC32C7BB7AF}" dt="2025-04-22T20:44:01.656" v="69"/>
          <ac:spMkLst>
            <pc:docMk/>
            <pc:sldMk cId="1292631898" sldId="265"/>
            <ac:spMk id="4" creationId="{B5914F4B-9EEE-6240-76A9-B9BD6CA6554B}"/>
          </ac:spMkLst>
        </pc:spChg>
        <pc:picChg chg="del">
          <ac:chgData name="Jain, Shilpa" userId="S::shilpaj@bcm.edu::338b2aee-85d1-4cb9-8210-1c415a992d9f" providerId="AD" clId="Web-{42DD0716-FCCF-F5E8-BAE4-1DC32C7BB7AF}" dt="2025-04-22T20:43:48.515" v="66"/>
          <ac:picMkLst>
            <pc:docMk/>
            <pc:sldMk cId="1292631898" sldId="265"/>
            <ac:picMk id="2" creationId="{7B85571D-5C20-F846-2DBB-73B2D421B982}"/>
          </ac:picMkLst>
        </pc:picChg>
        <pc:picChg chg="add del mod">
          <ac:chgData name="Jain, Shilpa" userId="S::shilpaj@bcm.edu::338b2aee-85d1-4cb9-8210-1c415a992d9f" providerId="AD" clId="Web-{42DD0716-FCCF-F5E8-BAE4-1DC32C7BB7AF}" dt="2025-04-22T20:43:16.170" v="57"/>
          <ac:picMkLst>
            <pc:docMk/>
            <pc:sldMk cId="1292631898" sldId="265"/>
            <ac:picMk id="4" creationId="{4E2BEF35-634A-6AF6-5E38-8411400CCC00}"/>
          </ac:picMkLst>
        </pc:picChg>
      </pc:sldChg>
      <pc:sldChg chg="modSp">
        <pc:chgData name="Jain, Shilpa" userId="S::shilpaj@bcm.edu::338b2aee-85d1-4cb9-8210-1c415a992d9f" providerId="AD" clId="Web-{42DD0716-FCCF-F5E8-BAE4-1DC32C7BB7AF}" dt="2025-04-22T20:41:05.320" v="2" actId="1076"/>
        <pc:sldMkLst>
          <pc:docMk/>
          <pc:sldMk cId="4019594700" sldId="266"/>
        </pc:sldMkLst>
        <pc:picChg chg="mod">
          <ac:chgData name="Jain, Shilpa" userId="S::shilpaj@bcm.edu::338b2aee-85d1-4cb9-8210-1c415a992d9f" providerId="AD" clId="Web-{42DD0716-FCCF-F5E8-BAE4-1DC32C7BB7AF}" dt="2025-04-22T20:41:05.320" v="2" actId="1076"/>
          <ac:picMkLst>
            <pc:docMk/>
            <pc:sldMk cId="4019594700" sldId="266"/>
            <ac:picMk id="2" creationId="{C0A73B62-5E17-BDD7-135C-155ED36F632B}"/>
          </ac:picMkLst>
        </pc:picChg>
      </pc:sldChg>
      <pc:sldChg chg="addSp delSp modSp mod setBg">
        <pc:chgData name="Jain, Shilpa" userId="S::shilpaj@bcm.edu::338b2aee-85d1-4cb9-8210-1c415a992d9f" providerId="AD" clId="Web-{42DD0716-FCCF-F5E8-BAE4-1DC32C7BB7AF}" dt="2025-04-22T20:58:07.439" v="138" actId="1076"/>
        <pc:sldMkLst>
          <pc:docMk/>
          <pc:sldMk cId="3795469297" sldId="267"/>
        </pc:sldMkLst>
        <pc:spChg chg="del">
          <ac:chgData name="Jain, Shilpa" userId="S::shilpaj@bcm.edu::338b2aee-85d1-4cb9-8210-1c415a992d9f" providerId="AD" clId="Web-{42DD0716-FCCF-F5E8-BAE4-1DC32C7BB7AF}" dt="2025-04-22T20:56:27.045" v="121"/>
          <ac:spMkLst>
            <pc:docMk/>
            <pc:sldMk cId="3795469297" sldId="267"/>
            <ac:spMk id="3" creationId="{420B1719-D740-3DDD-46D5-C4709E1EA50C}"/>
          </ac:spMkLst>
        </pc:spChg>
        <pc:spChg chg="add del">
          <ac:chgData name="Jain, Shilpa" userId="S::shilpaj@bcm.edu::338b2aee-85d1-4cb9-8210-1c415a992d9f" providerId="AD" clId="Web-{42DD0716-FCCF-F5E8-BAE4-1DC32C7BB7AF}" dt="2025-04-22T20:57:22.359" v="129"/>
          <ac:spMkLst>
            <pc:docMk/>
            <pc:sldMk cId="3795469297" sldId="267"/>
            <ac:spMk id="12" creationId="{9A72E43A-2FC3-43A9-8E8E-0BF749E66E4F}"/>
          </ac:spMkLst>
        </pc:spChg>
        <pc:spChg chg="add del">
          <ac:chgData name="Jain, Shilpa" userId="S::shilpaj@bcm.edu::338b2aee-85d1-4cb9-8210-1c415a992d9f" providerId="AD" clId="Web-{42DD0716-FCCF-F5E8-BAE4-1DC32C7BB7AF}" dt="2025-04-22T20:56:49.686" v="125"/>
          <ac:spMkLst>
            <pc:docMk/>
            <pc:sldMk cId="3795469297" sldId="267"/>
            <ac:spMk id="15" creationId="{4CD203B6-9D34-4C55-9CF4-916D7971400E}"/>
          </ac:spMkLst>
        </pc:spChg>
        <pc:picChg chg="mod ord">
          <ac:chgData name="Jain, Shilpa" userId="S::shilpaj@bcm.edu::338b2aee-85d1-4cb9-8210-1c415a992d9f" providerId="AD" clId="Web-{42DD0716-FCCF-F5E8-BAE4-1DC32C7BB7AF}" dt="2025-04-22T20:57:38.141" v="132" actId="14100"/>
          <ac:picMkLst>
            <pc:docMk/>
            <pc:sldMk cId="3795469297" sldId="267"/>
            <ac:picMk id="2" creationId="{17A936F2-3A27-6DFC-7A70-5C899F66494A}"/>
          </ac:picMkLst>
        </pc:picChg>
        <pc:picChg chg="add mod ord">
          <ac:chgData name="Jain, Shilpa" userId="S::shilpaj@bcm.edu::338b2aee-85d1-4cb9-8210-1c415a992d9f" providerId="AD" clId="Web-{42DD0716-FCCF-F5E8-BAE4-1DC32C7BB7AF}" dt="2025-04-22T20:57:40.766" v="133" actId="14100"/>
          <ac:picMkLst>
            <pc:docMk/>
            <pc:sldMk cId="3795469297" sldId="267"/>
            <ac:picMk id="4" creationId="{FA3A6831-C4CD-50C8-F023-B66C508109C8}"/>
          </ac:picMkLst>
        </pc:picChg>
        <pc:picChg chg="add mod ord">
          <ac:chgData name="Jain, Shilpa" userId="S::shilpaj@bcm.edu::338b2aee-85d1-4cb9-8210-1c415a992d9f" providerId="AD" clId="Web-{42DD0716-FCCF-F5E8-BAE4-1DC32C7BB7AF}" dt="2025-04-22T20:57:47.048" v="135" actId="1076"/>
          <ac:picMkLst>
            <pc:docMk/>
            <pc:sldMk cId="3795469297" sldId="267"/>
            <ac:picMk id="6" creationId="{8BB2368E-8936-7B59-D3DD-8F3CD016C42B}"/>
          </ac:picMkLst>
        </pc:picChg>
        <pc:picChg chg="add mod ord">
          <ac:chgData name="Jain, Shilpa" userId="S::shilpaj@bcm.edu::338b2aee-85d1-4cb9-8210-1c415a992d9f" providerId="AD" clId="Web-{42DD0716-FCCF-F5E8-BAE4-1DC32C7BB7AF}" dt="2025-04-22T20:58:07.439" v="138" actId="1076"/>
          <ac:picMkLst>
            <pc:docMk/>
            <pc:sldMk cId="3795469297" sldId="267"/>
            <ac:picMk id="8" creationId="{EBE17A13-100B-C279-DED7-75E9CA70D766}"/>
          </ac:picMkLst>
        </pc:picChg>
        <pc:picChg chg="add mod ord">
          <ac:chgData name="Jain, Shilpa" userId="S::shilpaj@bcm.edu::338b2aee-85d1-4cb9-8210-1c415a992d9f" providerId="AD" clId="Web-{42DD0716-FCCF-F5E8-BAE4-1DC32C7BB7AF}" dt="2025-04-22T20:57:51.204" v="137" actId="14100"/>
          <ac:picMkLst>
            <pc:docMk/>
            <pc:sldMk cId="3795469297" sldId="267"/>
            <ac:picMk id="10" creationId="{EFB05270-AA21-191F-3C25-CA3973F88C4C}"/>
          </ac:picMkLst>
        </pc:picChg>
      </pc:sldChg>
      <pc:sldChg chg="addSp delSp">
        <pc:chgData name="Jain, Shilpa" userId="S::shilpaj@bcm.edu::338b2aee-85d1-4cb9-8210-1c415a992d9f" providerId="AD" clId="Web-{42DD0716-FCCF-F5E8-BAE4-1DC32C7BB7AF}" dt="2025-04-22T20:56:31.748" v="122"/>
        <pc:sldMkLst>
          <pc:docMk/>
          <pc:sldMk cId="523873434" sldId="268"/>
        </pc:sldMkLst>
        <pc:spChg chg="add">
          <ac:chgData name="Jain, Shilpa" userId="S::shilpaj@bcm.edu::338b2aee-85d1-4cb9-8210-1c415a992d9f" providerId="AD" clId="Web-{42DD0716-FCCF-F5E8-BAE4-1DC32C7BB7AF}" dt="2025-04-22T20:56:31.748" v="122"/>
          <ac:spMkLst>
            <pc:docMk/>
            <pc:sldMk cId="523873434" sldId="268"/>
            <ac:spMk id="4" creationId="{420B1719-D740-3DDD-46D5-C4709E1EA50C}"/>
          </ac:spMkLst>
        </pc:spChg>
        <pc:picChg chg="del">
          <ac:chgData name="Jain, Shilpa" userId="S::shilpaj@bcm.edu::338b2aee-85d1-4cb9-8210-1c415a992d9f" providerId="AD" clId="Web-{42DD0716-FCCF-F5E8-BAE4-1DC32C7BB7AF}" dt="2025-04-22T20:55:47.746" v="116"/>
          <ac:picMkLst>
            <pc:docMk/>
            <pc:sldMk cId="523873434" sldId="268"/>
            <ac:picMk id="2" creationId="{13D02E57-EA22-74EB-FBF7-BBEA51B3DABB}"/>
          </ac:picMkLst>
        </pc:picChg>
      </pc:sldChg>
      <pc:sldChg chg="addSp delSp modSp mod setBg">
        <pc:chgData name="Jain, Shilpa" userId="S::shilpaj@bcm.edu::338b2aee-85d1-4cb9-8210-1c415a992d9f" providerId="AD" clId="Web-{42DD0716-FCCF-F5E8-BAE4-1DC32C7BB7AF}" dt="2025-04-22T21:00:41.758" v="146" actId="1076"/>
        <pc:sldMkLst>
          <pc:docMk/>
          <pc:sldMk cId="3065747344" sldId="273"/>
        </pc:sldMkLst>
        <pc:spChg chg="mod ord">
          <ac:chgData name="Jain, Shilpa" userId="S::shilpaj@bcm.edu::338b2aee-85d1-4cb9-8210-1c415a992d9f" providerId="AD" clId="Web-{42DD0716-FCCF-F5E8-BAE4-1DC32C7BB7AF}" dt="2025-04-22T21:00:32.992" v="142"/>
          <ac:spMkLst>
            <pc:docMk/>
            <pc:sldMk cId="3065747344" sldId="273"/>
            <ac:spMk id="3" creationId="{ACC5C52F-6ED3-FFDB-8F6A-A5294DA5758B}"/>
          </ac:spMkLst>
        </pc:spChg>
        <pc:spChg chg="add del">
          <ac:chgData name="Jain, Shilpa" userId="S::shilpaj@bcm.edu::338b2aee-85d1-4cb9-8210-1c415a992d9f" providerId="AD" clId="Web-{42DD0716-FCCF-F5E8-BAE4-1DC32C7BB7AF}" dt="2025-04-22T21:00:32.992" v="142"/>
          <ac:spMkLst>
            <pc:docMk/>
            <pc:sldMk cId="3065747344" sldId="273"/>
            <ac:spMk id="11" creationId="{09C509D2-0C1A-47B8-89C1-D3AB17D45256}"/>
          </ac:spMkLst>
        </pc:spChg>
        <pc:picChg chg="mod ord">
          <ac:chgData name="Jain, Shilpa" userId="S::shilpaj@bcm.edu::338b2aee-85d1-4cb9-8210-1c415a992d9f" providerId="AD" clId="Web-{42DD0716-FCCF-F5E8-BAE4-1DC32C7BB7AF}" dt="2025-04-22T21:00:32.992" v="142"/>
          <ac:picMkLst>
            <pc:docMk/>
            <pc:sldMk cId="3065747344" sldId="273"/>
            <ac:picMk id="2" creationId="{CAC90ECB-B534-2844-9682-6299E662FF82}"/>
          </ac:picMkLst>
        </pc:picChg>
        <pc:picChg chg="add mod">
          <ac:chgData name="Jain, Shilpa" userId="S::shilpaj@bcm.edu::338b2aee-85d1-4cb9-8210-1c415a992d9f" providerId="AD" clId="Web-{42DD0716-FCCF-F5E8-BAE4-1DC32C7BB7AF}" dt="2025-04-22T21:00:41.758" v="146" actId="1076"/>
          <ac:picMkLst>
            <pc:docMk/>
            <pc:sldMk cId="3065747344" sldId="273"/>
            <ac:picMk id="4" creationId="{9A0ADF59-B741-030A-EA6F-F8F7832451A1}"/>
          </ac:picMkLst>
        </pc:picChg>
        <pc:picChg chg="add mod">
          <ac:chgData name="Jain, Shilpa" userId="S::shilpaj@bcm.edu::338b2aee-85d1-4cb9-8210-1c415a992d9f" providerId="AD" clId="Web-{42DD0716-FCCF-F5E8-BAE4-1DC32C7BB7AF}" dt="2025-04-22T21:00:36.445" v="143" actId="1076"/>
          <ac:picMkLst>
            <pc:docMk/>
            <pc:sldMk cId="3065747344" sldId="273"/>
            <ac:picMk id="6" creationId="{FADBE733-37C0-DAEA-1E72-F2D333BB2BB0}"/>
          </ac:picMkLst>
        </pc:picChg>
      </pc:sldChg>
      <pc:sldChg chg="add del">
        <pc:chgData name="Jain, Shilpa" userId="S::shilpaj@bcm.edu::338b2aee-85d1-4cb9-8210-1c415a992d9f" providerId="AD" clId="Web-{42DD0716-FCCF-F5E8-BAE4-1DC32C7BB7AF}" dt="2025-04-22T20:43:10.732" v="54"/>
        <pc:sldMkLst>
          <pc:docMk/>
          <pc:sldMk cId="2087852921" sldId="276"/>
        </pc:sldMkLst>
      </pc:sldChg>
    </pc:docChg>
  </pc:docChgLst>
  <pc:docChgLst>
    <pc:chgData name="Italiya, Sonalben L" userId="S::u250266@bcm.edu::40140ba4-18e5-4496-9efc-595c9072329b" providerId="AD" clId="Web-{F812F9CC-1FD1-D08A-8704-C81E2004AFD1}"/>
    <pc:docChg chg="modSld">
      <pc:chgData name="Italiya, Sonalben L" userId="S::u250266@bcm.edu::40140ba4-18e5-4496-9efc-595c9072329b" providerId="AD" clId="Web-{F812F9CC-1FD1-D08A-8704-C81E2004AFD1}" dt="2025-04-23T21:11:19.089" v="7" actId="20577"/>
      <pc:docMkLst>
        <pc:docMk/>
      </pc:docMkLst>
      <pc:sldChg chg="modSp">
        <pc:chgData name="Italiya, Sonalben L" userId="S::u250266@bcm.edu::40140ba4-18e5-4496-9efc-595c9072329b" providerId="AD" clId="Web-{F812F9CC-1FD1-D08A-8704-C81E2004AFD1}" dt="2025-04-23T21:11:05.995" v="6" actId="20577"/>
        <pc:sldMkLst>
          <pc:docMk/>
          <pc:sldMk cId="109857222" sldId="256"/>
        </pc:sldMkLst>
        <pc:spChg chg="mod">
          <ac:chgData name="Italiya, Sonalben L" userId="S::u250266@bcm.edu::40140ba4-18e5-4496-9efc-595c9072329b" providerId="AD" clId="Web-{F812F9CC-1FD1-D08A-8704-C81E2004AFD1}" dt="2025-04-23T21:11:05.995" v="6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">
        <pc:chgData name="Italiya, Sonalben L" userId="S::u250266@bcm.edu::40140ba4-18e5-4496-9efc-595c9072329b" providerId="AD" clId="Web-{F812F9CC-1FD1-D08A-8704-C81E2004AFD1}" dt="2025-04-23T21:11:19.089" v="7" actId="20577"/>
        <pc:sldMkLst>
          <pc:docMk/>
          <pc:sldMk cId="1991923993" sldId="261"/>
        </pc:sldMkLst>
        <pc:spChg chg="mod">
          <ac:chgData name="Italiya, Sonalben L" userId="S::u250266@bcm.edu::40140ba4-18e5-4496-9efc-595c9072329b" providerId="AD" clId="Web-{F812F9CC-1FD1-D08A-8704-C81E2004AFD1}" dt="2025-04-23T21:11:19.089" v="7" actId="20577"/>
          <ac:spMkLst>
            <pc:docMk/>
            <pc:sldMk cId="1991923993" sldId="261"/>
            <ac:spMk id="3" creationId="{531D55F3-6C0D-48F5-FE38-8356BD26D0D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CF573-6A11-4204-917B-7D547AD66D50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A6CB5-E249-4B6B-8228-61063CCB1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68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A6CB5-E249-4B6B-8228-61063CCB1F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61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Case of the month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 January 2026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endParaRPr lang="en-US" dirty="0"/>
          </a:p>
          <a:p>
            <a:r>
              <a:rPr lang="en-US" dirty="0"/>
              <a:t>Sonal Italiya, MD (Pathology Resident, PGY-3)</a:t>
            </a:r>
          </a:p>
          <a:p>
            <a:r>
              <a:rPr lang="en-US" dirty="0"/>
              <a:t>Shaimaa Elzamly, MD, PhD (Assistant Professor)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081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D55F3-6C0D-48F5-FE38-8356BD26D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385" y="1633081"/>
            <a:ext cx="6186928" cy="434493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dirty="0">
                <a:solidFill>
                  <a:srgbClr val="000000"/>
                </a:solidFill>
                <a:ea typeface="+mn-lt"/>
                <a:cs typeface="Times New Roman"/>
              </a:rPr>
              <a:t>An 80-year-old woman presented with persistent upper abdominal pain for two months, accompanied by early satiety, unintentional weight loss (10–12 </a:t>
            </a:r>
            <a:r>
              <a:rPr lang="en-US" sz="1800" dirty="0" err="1">
                <a:solidFill>
                  <a:srgbClr val="000000"/>
                </a:solidFill>
                <a:ea typeface="+mn-lt"/>
                <a:cs typeface="Times New Roman"/>
              </a:rPr>
              <a:t>lbs</a:t>
            </a:r>
            <a:r>
              <a:rPr lang="en-US" sz="1800" dirty="0">
                <a:solidFill>
                  <a:srgbClr val="000000"/>
                </a:solidFill>
                <a:ea typeface="+mn-lt"/>
                <a:cs typeface="Times New Roman"/>
              </a:rPr>
              <a:t>), occasional bloody stool, and severe weakness, without jaundice.</a:t>
            </a:r>
          </a:p>
          <a:p>
            <a:r>
              <a:rPr lang="en-US" sz="1800" dirty="0">
                <a:solidFill>
                  <a:srgbClr val="000000"/>
                </a:solidFill>
                <a:ea typeface="+mn-lt"/>
                <a:cs typeface="Times New Roman"/>
              </a:rPr>
              <a:t>An imaging revealed a large, heterogeneous mass centered in the pancreatic body, measuring approximately 6.7 × 4.0 cm, with pancreatic duct dilation. </a:t>
            </a:r>
          </a:p>
          <a:p>
            <a:r>
              <a:rPr lang="en-US" sz="1800" dirty="0">
                <a:solidFill>
                  <a:srgbClr val="000000"/>
                </a:solidFill>
                <a:ea typeface="+mn-lt"/>
                <a:cs typeface="Times New Roman"/>
              </a:rPr>
              <a:t>Additionally, splenic vein occlusion, portocaval lymphadenopathy, multiple liver metastases, and incidental pulmonary emboli were also identified. Serum CA 19-9 was markedly elevated (676,843 U/mL).</a:t>
            </a:r>
          </a:p>
          <a:p>
            <a:r>
              <a:rPr lang="en-US" sz="1800" dirty="0">
                <a:solidFill>
                  <a:srgbClr val="000000"/>
                </a:solidFill>
                <a:ea typeface="+mn-lt"/>
                <a:cs typeface="Times New Roman"/>
              </a:rPr>
              <a:t>Endoscopic ultrasound demonstrated an irregular hypoechoic mass in the body and tail of the pancreas, and a fine needle biopsy (FNB) of the pancreatic mass and liver mass was performed.</a:t>
            </a:r>
          </a:p>
          <a:p>
            <a:pPr marL="514350" indent="-514350">
              <a:buAutoNum type="arabicPeriod"/>
            </a:pPr>
            <a:endParaRPr 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473308-3340-B2E9-9B90-9EFDC2F5CBAB}"/>
              </a:ext>
            </a:extLst>
          </p:cNvPr>
          <p:cNvSpPr txBox="1"/>
          <p:nvPr/>
        </p:nvSpPr>
        <p:spPr>
          <a:xfrm>
            <a:off x="1536915" y="581186"/>
            <a:ext cx="937647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latin typeface="Aptos"/>
                <a:ea typeface="Calibri"/>
                <a:cs typeface="Calibri"/>
              </a:rPr>
              <a:t>Clinical Presentation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80FCE-46FD-42C3-5351-8E17FC389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331" y="1818967"/>
            <a:ext cx="4546305" cy="339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23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991646-B2B2-A11A-E151-1C0E34E85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613058" cy="6260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BD93B3-2B35-D446-FE94-7510606087FE}"/>
              </a:ext>
            </a:extLst>
          </p:cNvPr>
          <p:cNvSpPr txBox="1"/>
          <p:nvPr/>
        </p:nvSpPr>
        <p:spPr>
          <a:xfrm>
            <a:off x="8613058" y="373625"/>
            <a:ext cx="357894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pancreas mass biopsy (H&amp;E,4x) shows :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Hypercellular tumor with a small amount of stroma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Predominantly sarcomatoid pattern with pleomorphic undifferentiated tumor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Areas with focal rhabdoid features and absence of osteoclastic giant cells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21453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A purple and black cells&#10;&#10;AI-generated content may be incorrect.">
            <a:extLst>
              <a:ext uri="{FF2B5EF4-FFF2-40B4-BE49-F238E27FC236}">
                <a16:creationId xmlns:a16="http://schemas.microsoft.com/office/drawing/2014/main" id="{39B381D4-8E97-9094-641B-AD1A932B2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30" y="0"/>
            <a:ext cx="6162228" cy="4519187"/>
          </a:xfrm>
          <a:prstGeom prst="rect">
            <a:avLst/>
          </a:prstGeom>
        </p:spPr>
      </p:pic>
      <p:pic>
        <p:nvPicPr>
          <p:cNvPr id="3" name="Content Placeholder 3" descr="A purple and white cell&#10;&#10;AI-generated content may be incorrect.">
            <a:extLst>
              <a:ext uri="{FF2B5EF4-FFF2-40B4-BE49-F238E27FC236}">
                <a16:creationId xmlns:a16="http://schemas.microsoft.com/office/drawing/2014/main" id="{E92BB07F-907A-9F0F-7ACB-803803830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2812" y="1"/>
            <a:ext cx="5778683" cy="45191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9A073-DE35-B3B3-1EA9-C042659A040B}"/>
              </a:ext>
            </a:extLst>
          </p:cNvPr>
          <p:cNvSpPr txBox="1"/>
          <p:nvPr/>
        </p:nvSpPr>
        <p:spPr>
          <a:xfrm>
            <a:off x="1609162" y="5002566"/>
            <a:ext cx="93472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pancreas mass biopsy (H&amp;E,10x &amp; 20x) shows an undifferentiated tumor with extensive necrosis and high mitotic activity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82708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E6DF4D-2616-D41C-0B75-D12D931F3C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91" b="6279"/>
          <a:stretch>
            <a:fillRect/>
          </a:stretch>
        </p:blipFill>
        <p:spPr>
          <a:xfrm>
            <a:off x="103746" y="0"/>
            <a:ext cx="5992254" cy="44865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B1EB58-BC18-C593-D2BE-DACAE52BF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750" y="0"/>
            <a:ext cx="5888504" cy="4486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89819E-C823-AF32-0AB2-56B5689BB025}"/>
              </a:ext>
            </a:extLst>
          </p:cNvPr>
          <p:cNvSpPr txBox="1"/>
          <p:nvPr/>
        </p:nvSpPr>
        <p:spPr>
          <a:xfrm>
            <a:off x="2036715" y="5309421"/>
            <a:ext cx="8118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pancreas mass biopsy (H&amp;E,20x &amp; 40x) shows tumor cells with focal</a:t>
            </a:r>
          </a:p>
          <a:p>
            <a:r>
              <a:rPr lang="en-US" sz="2000" dirty="0"/>
              <a:t> rhabdoid morphology (arrow)</a:t>
            </a: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194D81F5-B4D6-759A-9BB6-ED34112133AD}"/>
              </a:ext>
            </a:extLst>
          </p:cNvPr>
          <p:cNvSpPr/>
          <p:nvPr/>
        </p:nvSpPr>
        <p:spPr>
          <a:xfrm>
            <a:off x="8836352" y="2792361"/>
            <a:ext cx="130668" cy="314633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062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icroscope view of a pink and purple substance&#10;&#10;AI-generated content may be incorrect.">
            <a:extLst>
              <a:ext uri="{FF2B5EF4-FFF2-40B4-BE49-F238E27FC236}">
                <a16:creationId xmlns:a16="http://schemas.microsoft.com/office/drawing/2014/main" id="{32C26FBE-7A6E-4581-5434-68BF05CE9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6253316" cy="4554794"/>
          </a:xfrm>
          <a:prstGeom prst="rect">
            <a:avLst/>
          </a:prstGeom>
        </p:spPr>
      </p:pic>
      <p:pic>
        <p:nvPicPr>
          <p:cNvPr id="3" name="Content Placeholder 3" descr="A purple and pink cells&#10;&#10;AI-generated content may be incorrect.">
            <a:extLst>
              <a:ext uri="{FF2B5EF4-FFF2-40B4-BE49-F238E27FC236}">
                <a16:creationId xmlns:a16="http://schemas.microsoft.com/office/drawing/2014/main" id="{E63BCAEB-0AFE-9DB6-B4F7-5EE484E49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5224" y="-25811"/>
            <a:ext cx="5775344" cy="45547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16DDD9-0ED5-A620-97CC-2F273B0ED211}"/>
              </a:ext>
            </a:extLst>
          </p:cNvPr>
          <p:cNvSpPr txBox="1"/>
          <p:nvPr/>
        </p:nvSpPr>
        <p:spPr>
          <a:xfrm>
            <a:off x="1796329" y="5083277"/>
            <a:ext cx="89568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liver mass biopsy (H&amp;E,20x &amp; 40x) shows tumor cells with rhabdoid features</a:t>
            </a:r>
          </a:p>
          <a:p>
            <a:r>
              <a:rPr lang="en-US" sz="2000" dirty="0"/>
              <a:t> </a:t>
            </a:r>
            <a:endParaRPr lang="en-US" sz="2000" dirty="0">
              <a:ea typeface="Calibri"/>
              <a:cs typeface="Calibri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53954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63387B7D-4023-E6FA-AED1-87C78104D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5951" y="775260"/>
            <a:ext cx="3838070" cy="3920721"/>
          </a:xfrm>
          <a:prstGeom prst="rect">
            <a:avLst/>
          </a:prstGeom>
        </p:spPr>
      </p:pic>
      <p:pic>
        <p:nvPicPr>
          <p:cNvPr id="3" name="Picture 2" descr="A close-up of a microscope&#10;&#10;AI-generated content may be incorrect.">
            <a:extLst>
              <a:ext uri="{FF2B5EF4-FFF2-40B4-BE49-F238E27FC236}">
                <a16:creationId xmlns:a16="http://schemas.microsoft.com/office/drawing/2014/main" id="{0EA26EEE-C244-64BD-EC05-C09F0A48D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79" y="775260"/>
            <a:ext cx="4011913" cy="39084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3A611B-8AB9-1327-323F-8C8E2C74EA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8742" y="787550"/>
            <a:ext cx="3908358" cy="39084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3D96EC-AF8A-07AD-205A-B0C8F0BF4005}"/>
              </a:ext>
            </a:extLst>
          </p:cNvPr>
          <p:cNvSpPr txBox="1"/>
          <p:nvPr/>
        </p:nvSpPr>
        <p:spPr>
          <a:xfrm>
            <a:off x="10550013" y="4349850"/>
            <a:ext cx="1534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E-cadherin,20x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4270F2-0504-391A-BAA3-9D3053E2DC77}"/>
              </a:ext>
            </a:extLst>
          </p:cNvPr>
          <p:cNvSpPr txBox="1"/>
          <p:nvPr/>
        </p:nvSpPr>
        <p:spPr>
          <a:xfrm>
            <a:off x="2809192" y="4345137"/>
            <a:ext cx="131069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Cam 5.2,20x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EA0647-6125-437E-7E47-07F04C299DBE}"/>
              </a:ext>
            </a:extLst>
          </p:cNvPr>
          <p:cNvSpPr txBox="1"/>
          <p:nvPr/>
        </p:nvSpPr>
        <p:spPr>
          <a:xfrm>
            <a:off x="6900821" y="4380628"/>
            <a:ext cx="134512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Vimentin,10x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C53FDE-8CD5-0AB4-AFCE-977C9BB58F4B}"/>
              </a:ext>
            </a:extLst>
          </p:cNvPr>
          <p:cNvSpPr txBox="1"/>
          <p:nvPr/>
        </p:nvSpPr>
        <p:spPr>
          <a:xfrm>
            <a:off x="706960" y="5540854"/>
            <a:ext cx="98832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Pancreas mass biopsy shows tumor cells are diffusely positive for CAM5.2 and vimentin.</a:t>
            </a:r>
          </a:p>
          <a:p>
            <a:r>
              <a:rPr lang="en-US" sz="2000" dirty="0"/>
              <a:t>E-cadherin is lost.</a:t>
            </a:r>
          </a:p>
        </p:txBody>
      </p:sp>
    </p:spTree>
    <p:extLst>
      <p:ext uri="{BB962C8B-B14F-4D97-AF65-F5344CB8AC3E}">
        <p14:creationId xmlns:p14="http://schemas.microsoft.com/office/powerpoint/2010/main" val="3760729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5B9F6-40E7-3D8D-7CBA-3170CBA49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63EFFD8-710A-8EC6-765E-78BAD46036B7}"/>
              </a:ext>
            </a:extLst>
          </p:cNvPr>
          <p:cNvSpPr txBox="1"/>
          <p:nvPr/>
        </p:nvSpPr>
        <p:spPr>
          <a:xfrm>
            <a:off x="1107711" y="5865319"/>
            <a:ext cx="9976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Pancreas mass biopsy shows tumor cells with retained INI1 and loss of BRG-1 expression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7ADC43-A83B-B05F-C556-83870CD03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2813" y="205043"/>
            <a:ext cx="5500030" cy="50614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E79174-0C6F-B2AC-7EAA-08978E1C1317}"/>
              </a:ext>
            </a:extLst>
          </p:cNvPr>
          <p:cNvSpPr txBox="1"/>
          <p:nvPr/>
        </p:nvSpPr>
        <p:spPr>
          <a:xfrm>
            <a:off x="10567235" y="4927939"/>
            <a:ext cx="131069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BRG-1, 10x</a:t>
            </a:r>
          </a:p>
        </p:txBody>
      </p:sp>
      <p:pic>
        <p:nvPicPr>
          <p:cNvPr id="13" name="Content Placeholder 3" descr="A microscope view of a cell&#10;&#10;AI-generated content may be incorrect.">
            <a:extLst>
              <a:ext uri="{FF2B5EF4-FFF2-40B4-BE49-F238E27FC236}">
                <a16:creationId xmlns:a16="http://schemas.microsoft.com/office/drawing/2014/main" id="{611C0C61-D6B0-9AEF-D997-B2797A087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764" y="205043"/>
            <a:ext cx="5807751" cy="50614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C9D20D5-BBA2-309A-47B2-9E192490A38D}"/>
              </a:ext>
            </a:extLst>
          </p:cNvPr>
          <p:cNvSpPr txBox="1"/>
          <p:nvPr/>
        </p:nvSpPr>
        <p:spPr>
          <a:xfrm>
            <a:off x="4727150" y="4927939"/>
            <a:ext cx="131069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 INI1, 10x</a:t>
            </a:r>
          </a:p>
        </p:txBody>
      </p:sp>
    </p:spTree>
    <p:extLst>
      <p:ext uri="{BB962C8B-B14F-4D97-AF65-F5344CB8AC3E}">
        <p14:creationId xmlns:p14="http://schemas.microsoft.com/office/powerpoint/2010/main" val="1871012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</TotalTime>
  <Words>315</Words>
  <Application>Microsoft Office PowerPoint</Application>
  <PresentationFormat>Widescreen</PresentationFormat>
  <Paragraphs>31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Calibri</vt:lpstr>
      <vt:lpstr>office theme</vt:lpstr>
      <vt:lpstr>Case of the month  January 2026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Sonal Italiya</cp:lastModifiedBy>
  <cp:revision>855</cp:revision>
  <dcterms:created xsi:type="dcterms:W3CDTF">2025-04-17T01:13:18Z</dcterms:created>
  <dcterms:modified xsi:type="dcterms:W3CDTF">2026-01-06T18:30:18Z</dcterms:modified>
</cp:coreProperties>
</file>